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theme/theme2.xml" ContentType="application/vnd.openxmlformats-officedocument.theme+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theme/theme3.xml" ContentType="application/vnd.openxmlformats-officedocument.theme+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slideLayouts/slideLayout122.xml" ContentType="application/vnd.openxmlformats-officedocument.presentationml.slideLayout+xml"/>
  <Override PartName="/ppt/slideLayouts/slideLayout123.xml" ContentType="application/vnd.openxmlformats-officedocument.presentationml.slideLayout+xml"/>
  <Override PartName="/ppt/slideLayouts/slideLayout124.xml" ContentType="application/vnd.openxmlformats-officedocument.presentationml.slideLayout+xml"/>
  <Override PartName="/ppt/slideLayouts/slideLayout125.xml" ContentType="application/vnd.openxmlformats-officedocument.presentationml.slideLayout+xml"/>
  <Override PartName="/ppt/slideLayouts/slideLayout126.xml" ContentType="application/vnd.openxmlformats-officedocument.presentationml.slideLayout+xml"/>
  <Override PartName="/ppt/slideLayouts/slideLayout127.xml" ContentType="application/vnd.openxmlformats-officedocument.presentationml.slideLayout+xml"/>
  <Override PartName="/ppt/slideLayouts/slideLayout128.xml" ContentType="application/vnd.openxmlformats-officedocument.presentationml.slideLayout+xml"/>
  <Override PartName="/ppt/slideLayouts/slideLayout129.xml" ContentType="application/vnd.openxmlformats-officedocument.presentationml.slideLayout+xml"/>
  <Override PartName="/ppt/slideLayouts/slideLayout130.xml" ContentType="application/vnd.openxmlformats-officedocument.presentationml.slideLayout+xml"/>
  <Override PartName="/ppt/slideLayouts/slideLayout131.xml" ContentType="application/vnd.openxmlformats-officedocument.presentationml.slideLayout+xml"/>
  <Override PartName="/ppt/slideLayouts/slideLayout132.xml" ContentType="application/vnd.openxmlformats-officedocument.presentationml.slideLayout+xml"/>
  <Override PartName="/ppt/slideLayouts/slideLayout133.xml" ContentType="application/vnd.openxmlformats-officedocument.presentationml.slideLayout+xml"/>
  <Override PartName="/ppt/slideLayouts/slideLayout134.xml" ContentType="application/vnd.openxmlformats-officedocument.presentationml.slideLayout+xml"/>
  <Override PartName="/ppt/slideLayouts/slideLayout135.xml" ContentType="application/vnd.openxmlformats-officedocument.presentationml.slideLayout+xml"/>
  <Override PartName="/ppt/slideLayouts/slideLayout136.xml" ContentType="application/vnd.openxmlformats-officedocument.presentationml.slideLayout+xml"/>
  <Override PartName="/ppt/slideLayouts/slideLayout137.xml" ContentType="application/vnd.openxmlformats-officedocument.presentationml.slideLayout+xml"/>
  <Override PartName="/ppt/slideLayouts/slideLayout138.xml" ContentType="application/vnd.openxmlformats-officedocument.presentationml.slideLayout+xml"/>
  <Override PartName="/ppt/slideLayouts/slideLayout139.xml" ContentType="application/vnd.openxmlformats-officedocument.presentationml.slideLayout+xml"/>
  <Override PartName="/ppt/slideLayouts/slideLayout140.xml" ContentType="application/vnd.openxmlformats-officedocument.presentationml.slideLayout+xml"/>
  <Override PartName="/ppt/slideLayouts/slideLayout141.xml" ContentType="application/vnd.openxmlformats-officedocument.presentationml.slideLayout+xml"/>
  <Override PartName="/ppt/slideLayouts/slideLayout142.xml" ContentType="application/vnd.openxmlformats-officedocument.presentationml.slideLayout+xml"/>
  <Override PartName="/ppt/slideLayouts/slideLayout143.xml" ContentType="application/vnd.openxmlformats-officedocument.presentationml.slideLayout+xml"/>
  <Override PartName="/ppt/slideLayouts/slideLayout144.xml" ContentType="application/vnd.openxmlformats-officedocument.presentationml.slideLayout+xml"/>
  <Override PartName="/ppt/slideLayouts/slideLayout145.xml" ContentType="application/vnd.openxmlformats-officedocument.presentationml.slideLayout+xml"/>
  <Override PartName="/ppt/slideLayouts/slideLayout146.xml" ContentType="application/vnd.openxmlformats-officedocument.presentationml.slideLayout+xml"/>
  <Override PartName="/ppt/slideLayouts/slideLayout147.xml" ContentType="application/vnd.openxmlformats-officedocument.presentationml.slideLayout+xml"/>
  <Override PartName="/ppt/slideLayouts/slideLayout148.xml" ContentType="application/vnd.openxmlformats-officedocument.presentationml.slideLayout+xml"/>
  <Override PartName="/ppt/slideLayouts/slideLayout149.xml" ContentType="application/vnd.openxmlformats-officedocument.presentationml.slideLayout+xml"/>
  <Override PartName="/ppt/slideLayouts/slideLayout150.xml" ContentType="application/vnd.openxmlformats-officedocument.presentationml.slideLayout+xml"/>
  <Override PartName="/ppt/slideLayouts/slideLayout151.xml" ContentType="application/vnd.openxmlformats-officedocument.presentationml.slideLayout+xml"/>
  <Override PartName="/ppt/slideLayouts/slideLayout152.xml" ContentType="application/vnd.openxmlformats-officedocument.presentationml.slideLayout+xml"/>
  <Override PartName="/ppt/slideLayouts/slideLayout153.xml" ContentType="application/vnd.openxmlformats-officedocument.presentationml.slideLayout+xml"/>
  <Override PartName="/ppt/slideLayouts/slideLayout154.xml" ContentType="application/vnd.openxmlformats-officedocument.presentationml.slideLayout+xml"/>
  <Override PartName="/ppt/slideLayouts/slideLayout155.xml" ContentType="application/vnd.openxmlformats-officedocument.presentationml.slideLayout+xml"/>
  <Override PartName="/ppt/slideLayouts/slideLayout156.xml" ContentType="application/vnd.openxmlformats-officedocument.presentationml.slideLayout+xml"/>
  <Override PartName="/ppt/slideLayouts/slideLayout157.xml" ContentType="application/vnd.openxmlformats-officedocument.presentationml.slideLayout+xml"/>
  <Override PartName="/ppt/slideLayouts/slideLayout158.xml" ContentType="application/vnd.openxmlformats-officedocument.presentationml.slideLayout+xml"/>
  <Override PartName="/ppt/slideLayouts/slideLayout159.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6" r:id="rId2"/>
    <p:sldMasterId id="2147483709" r:id="rId3"/>
    <p:sldMasterId id="2147484148" r:id="rId4"/>
    <p:sldMasterId id="2147484202" r:id="rId5"/>
  </p:sldMasterIdLst>
  <p:notesMasterIdLst>
    <p:notesMasterId r:id="rId22"/>
  </p:notesMasterIdLst>
  <p:handoutMasterIdLst>
    <p:handoutMasterId r:id="rId23"/>
  </p:handoutMasterIdLst>
  <p:sldIdLst>
    <p:sldId id="396" r:id="rId6"/>
    <p:sldId id="488" r:id="rId7"/>
    <p:sldId id="453" r:id="rId8"/>
    <p:sldId id="454" r:id="rId9"/>
    <p:sldId id="452" r:id="rId10"/>
    <p:sldId id="464" r:id="rId11"/>
    <p:sldId id="471" r:id="rId12"/>
    <p:sldId id="456" r:id="rId13"/>
    <p:sldId id="448" r:id="rId14"/>
    <p:sldId id="496" r:id="rId15"/>
    <p:sldId id="494" r:id="rId16"/>
    <p:sldId id="462" r:id="rId17"/>
    <p:sldId id="485" r:id="rId18"/>
    <p:sldId id="482" r:id="rId19"/>
    <p:sldId id="498" r:id="rId20"/>
    <p:sldId id="377" r:id="rId21"/>
  </p:sldIdLst>
  <p:sldSz cx="9144000" cy="6858000" type="screen4x3"/>
  <p:notesSz cx="6985000" cy="92837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9DD0CF7D-062E-443C-A983-34AACED16C36}">
          <p14:sldIdLst>
            <p14:sldId id="396"/>
            <p14:sldId id="488"/>
            <p14:sldId id="453"/>
            <p14:sldId id="454"/>
            <p14:sldId id="452"/>
            <p14:sldId id="464"/>
            <p14:sldId id="471"/>
            <p14:sldId id="456"/>
            <p14:sldId id="448"/>
            <p14:sldId id="496"/>
            <p14:sldId id="494"/>
            <p14:sldId id="462"/>
            <p14:sldId id="485"/>
            <p14:sldId id="482"/>
            <p14:sldId id="498"/>
          </p14:sldIdLst>
        </p14:section>
        <p14:section name="Untitled Section" id="{CD5AAA76-02E7-4DE8-858F-E72EE01130E0}">
          <p14:sldIdLst>
            <p14:sldId id="377"/>
          </p14:sldIdLst>
        </p14:section>
      </p14:sectionLst>
    </p:ext>
    <p:ext uri="{EFAFB233-063F-42B5-8137-9DF3F51BA10A}">
      <p15:sldGuideLst xmlns:p15="http://schemas.microsoft.com/office/powerpoint/2012/main">
        <p15:guide id="1" orient="horz" pos="4061">
          <p15:clr>
            <a:srgbClr val="A4A3A4"/>
          </p15:clr>
        </p15:guide>
        <p15:guide id="2" orient="horz" pos="272">
          <p15:clr>
            <a:srgbClr val="A4A3A4"/>
          </p15:clr>
        </p15:guide>
        <p15:guide id="3" orient="horz" pos="3427">
          <p15:clr>
            <a:srgbClr val="A4A3A4"/>
          </p15:clr>
        </p15:guide>
        <p15:guide id="4" orient="horz" pos="2909">
          <p15:clr>
            <a:srgbClr val="A4A3A4"/>
          </p15:clr>
        </p15:guide>
        <p15:guide id="5" orient="horz" pos="2506">
          <p15:clr>
            <a:srgbClr val="A4A3A4"/>
          </p15:clr>
        </p15:guide>
        <p15:guide id="6" orient="horz" pos="1008">
          <p15:clr>
            <a:srgbClr val="A4A3A4"/>
          </p15:clr>
        </p15:guide>
        <p15:guide id="7" orient="horz" pos="2160">
          <p15:clr>
            <a:srgbClr val="A4A3A4"/>
          </p15:clr>
        </p15:guide>
        <p15:guide id="8" orient="horz" pos="3888">
          <p15:clr>
            <a:srgbClr val="A4A3A4"/>
          </p15:clr>
        </p15:guide>
        <p15:guide id="9" pos="147">
          <p15:clr>
            <a:srgbClr val="A4A3A4"/>
          </p15:clr>
        </p15:guide>
        <p15:guide id="10" pos="5615">
          <p15:clr>
            <a:srgbClr val="A4A3A4"/>
          </p15:clr>
        </p15:guide>
        <p15:guide id="11" pos="2880">
          <p15:clr>
            <a:srgbClr val="A4A3A4"/>
          </p15:clr>
        </p15:guide>
        <p15:guide id="12" pos="288">
          <p15:clr>
            <a:srgbClr val="A4A3A4"/>
          </p15:clr>
        </p15:guide>
        <p15:guide id="13" pos="3754">
          <p15:clr>
            <a:srgbClr val="A4A3A4"/>
          </p15:clr>
        </p15:guide>
        <p15:guide id="14" pos="4330">
          <p15:clr>
            <a:srgbClr val="A4A3A4"/>
          </p15:clr>
        </p15:guide>
        <p15:guide id="15" pos="1259">
          <p15:clr>
            <a:srgbClr val="A4A3A4"/>
          </p15:clr>
        </p15:guide>
        <p15:guide id="16" pos="2372">
          <p15:clr>
            <a:srgbClr val="A4A3A4"/>
          </p15:clr>
        </p15:guide>
        <p15:guide id="17" pos="3402">
          <p15:clr>
            <a:srgbClr val="A4A3A4"/>
          </p15:clr>
        </p15:guide>
        <p15:guide id="18" pos="3490">
          <p15:clr>
            <a:srgbClr val="A4A3A4"/>
          </p15:clr>
        </p15:guide>
        <p15:guide id="19" pos="4495">
          <p15:clr>
            <a:srgbClr val="A4A3A4"/>
          </p15:clr>
        </p15:guide>
        <p15:guide id="20" pos="4604">
          <p15:clr>
            <a:srgbClr val="A4A3A4"/>
          </p15:clr>
        </p15:guide>
        <p15:guide id="21" pos="1998">
          <p15:clr>
            <a:srgbClr val="A4A3A4"/>
          </p15:clr>
        </p15:guide>
        <p15:guide id="22" pos="2938">
          <p15:clr>
            <a:srgbClr val="A4A3A4"/>
          </p15:clr>
        </p15:guide>
        <p15:guide id="23" pos="1555">
          <p15:clr>
            <a:srgbClr val="A4A3A4"/>
          </p15:clr>
        </p15:guide>
      </p15:sldGuideLst>
    </p:ext>
    <p:ext uri="{2D200454-40CA-4A62-9FC3-DE9A4176ACB9}">
      <p15:notesGuideLst xmlns:p15="http://schemas.microsoft.com/office/powerpoint/2012/main">
        <p15:guide id="1" orient="horz" pos="5804" userDrawn="1">
          <p15:clr>
            <a:srgbClr val="A4A3A4"/>
          </p15:clr>
        </p15:guide>
        <p15:guide id="2" pos="2200" userDrawn="1">
          <p15:clr>
            <a:srgbClr val="A4A3A4"/>
          </p15:clr>
        </p15:guide>
        <p15:guide id="3" pos="6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7F0FA"/>
    <a:srgbClr val="E6E6E6"/>
    <a:srgbClr val="B4B4B4"/>
    <a:srgbClr val="FAE678"/>
    <a:srgbClr val="FF9A9B"/>
    <a:srgbClr val="96D2FA"/>
    <a:srgbClr val="FAF5BE"/>
    <a:srgbClr val="FFE1D7"/>
    <a:srgbClr val="32D700"/>
    <a:srgbClr val="F2F2F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412" autoAdjust="0"/>
    <p:restoredTop sz="96323" autoAdjust="0"/>
  </p:normalViewPr>
  <p:slideViewPr>
    <p:cSldViewPr>
      <p:cViewPr>
        <p:scale>
          <a:sx n="110" d="100"/>
          <a:sy n="110" d="100"/>
        </p:scale>
        <p:origin x="52" y="-236"/>
      </p:cViewPr>
      <p:guideLst>
        <p:guide orient="horz" pos="4061"/>
        <p:guide orient="horz" pos="272"/>
        <p:guide orient="horz" pos="3427"/>
        <p:guide orient="horz" pos="2909"/>
        <p:guide orient="horz" pos="2506"/>
        <p:guide orient="horz" pos="1008"/>
        <p:guide orient="horz" pos="2160"/>
        <p:guide orient="horz" pos="3888"/>
        <p:guide pos="147"/>
        <p:guide pos="5615"/>
        <p:guide pos="2880"/>
        <p:guide pos="288"/>
        <p:guide pos="3754"/>
        <p:guide pos="4330"/>
        <p:guide pos="1259"/>
        <p:guide pos="2372"/>
        <p:guide pos="3402"/>
        <p:guide pos="3490"/>
        <p:guide pos="4495"/>
        <p:guide pos="4604"/>
        <p:guide pos="1998"/>
        <p:guide pos="2938"/>
        <p:guide pos="1555"/>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p:scale>
          <a:sx n="106" d="100"/>
          <a:sy n="106" d="100"/>
        </p:scale>
        <p:origin x="-1620" y="2616"/>
      </p:cViewPr>
      <p:guideLst>
        <p:guide orient="horz" pos="5804"/>
        <p:guide pos="2200"/>
        <p:guide pos="6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heme" Target="theme/theme1.xml"/><Relationship Id="rId3" Type="http://schemas.openxmlformats.org/officeDocument/2006/relationships/slideMaster" Target="slideMasters/slideMaster2.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viewProps" Target="viewProps.xml"/><Relationship Id="rId2" Type="http://schemas.openxmlformats.org/officeDocument/2006/relationships/slideMaster" Target="slideMasters/slideMaster1.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presProps" Target="presProps.xml"/><Relationship Id="rId5" Type="http://schemas.openxmlformats.org/officeDocument/2006/relationships/slideMaster" Target="slideMasters/slideMaster4.xml"/><Relationship Id="rId15" Type="http://schemas.openxmlformats.org/officeDocument/2006/relationships/slide" Target="slides/slide10.xml"/><Relationship Id="rId23" Type="http://schemas.openxmlformats.org/officeDocument/2006/relationships/handoutMaster" Target="handoutMasters/handoutMaster1.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3.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3"/>
            <a:ext cx="3492500" cy="464185"/>
          </a:xfrm>
          <a:prstGeom prst="rect">
            <a:avLst/>
          </a:prstGeom>
        </p:spPr>
        <p:txBody>
          <a:bodyPr vert="horz" lIns="219845" tIns="46476" rIns="219845" bIns="46476" rtlCol="0"/>
          <a:lstStyle>
            <a:lvl1pPr algn="l">
              <a:defRPr sz="1200"/>
            </a:lvl1pPr>
          </a:lstStyle>
          <a:p>
            <a:endParaRPr lang="en-US" sz="800" dirty="0">
              <a:latin typeface="Times New Roman" panose="02020603050405020304" pitchFamily="18" charset="0"/>
              <a:cs typeface="Times New Roman" panose="02020603050405020304" pitchFamily="18" charset="0"/>
            </a:endParaRPr>
          </a:p>
        </p:txBody>
      </p:sp>
      <p:sp>
        <p:nvSpPr>
          <p:cNvPr id="3" name="Date Placeholder 2"/>
          <p:cNvSpPr>
            <a:spLocks noGrp="1"/>
          </p:cNvSpPr>
          <p:nvPr>
            <p:ph type="dt" sz="quarter" idx="1"/>
          </p:nvPr>
        </p:nvSpPr>
        <p:spPr>
          <a:xfrm>
            <a:off x="3492501" y="3"/>
            <a:ext cx="3490883" cy="464185"/>
          </a:xfrm>
          <a:prstGeom prst="rect">
            <a:avLst/>
          </a:prstGeom>
        </p:spPr>
        <p:txBody>
          <a:bodyPr vert="horz" lIns="219845" tIns="46476" rIns="219845" bIns="46476" rtlCol="0"/>
          <a:lstStyle>
            <a:lvl1pPr algn="r">
              <a:defRPr sz="1200"/>
            </a:lvl1pPr>
          </a:lstStyle>
          <a:p>
            <a:endParaRPr lang="en-US" sz="800" dirty="0">
              <a:latin typeface="Times New Roman" panose="02020603050405020304" pitchFamily="18" charset="0"/>
              <a:cs typeface="Times New Roman" panose="02020603050405020304" pitchFamily="18" charset="0"/>
            </a:endParaRPr>
          </a:p>
        </p:txBody>
      </p:sp>
      <p:sp>
        <p:nvSpPr>
          <p:cNvPr id="4" name="Footer Placeholder 3"/>
          <p:cNvSpPr>
            <a:spLocks noGrp="1"/>
          </p:cNvSpPr>
          <p:nvPr>
            <p:ph type="ftr" sz="quarter" idx="2"/>
          </p:nvPr>
        </p:nvSpPr>
        <p:spPr>
          <a:xfrm>
            <a:off x="1109408" y="8817904"/>
            <a:ext cx="4762406" cy="464185"/>
          </a:xfrm>
          <a:prstGeom prst="rect">
            <a:avLst/>
          </a:prstGeom>
          <a:noFill/>
        </p:spPr>
        <p:txBody>
          <a:bodyPr vert="horz" lIns="175876" tIns="46476" rIns="175876" bIns="46476" rtlCol="0" anchor="b"/>
          <a:lstStyle>
            <a:lvl1pPr algn="l">
              <a:defRPr sz="1200"/>
            </a:lvl1pPr>
          </a:lstStyle>
          <a:p>
            <a:pPr algn="ctr"/>
            <a:endParaRPr lang="en-US" sz="800" dirty="0">
              <a:latin typeface="Times New Roman" panose="02020603050405020304" pitchFamily="18" charset="0"/>
              <a:cs typeface="Times New Roman" panose="02020603050405020304" pitchFamily="18" charset="0"/>
            </a:endParaRPr>
          </a:p>
        </p:txBody>
      </p:sp>
      <p:sp>
        <p:nvSpPr>
          <p:cNvPr id="5" name="Slide Number Placeholder 4"/>
          <p:cNvSpPr>
            <a:spLocks noGrp="1"/>
          </p:cNvSpPr>
          <p:nvPr>
            <p:ph type="sldNum" sz="quarter" idx="3"/>
          </p:nvPr>
        </p:nvSpPr>
        <p:spPr>
          <a:xfrm>
            <a:off x="6024535" y="8817904"/>
            <a:ext cx="958848" cy="464185"/>
          </a:xfrm>
          <a:prstGeom prst="rect">
            <a:avLst/>
          </a:prstGeom>
        </p:spPr>
        <p:txBody>
          <a:bodyPr vert="horz" lIns="0" tIns="46476" rIns="219845" bIns="46476" rtlCol="0" anchor="b"/>
          <a:lstStyle>
            <a:lvl1pPr algn="r">
              <a:defRPr sz="1200"/>
            </a:lvl1pPr>
          </a:lstStyle>
          <a:p>
            <a:fld id="{E6A5136A-AFBC-474D-9802-5E3B087CBA10}" type="slidenum">
              <a:rPr lang="en-US" sz="800">
                <a:latin typeface="Times New Roman" panose="02020603050405020304" pitchFamily="18" charset="0"/>
                <a:cs typeface="Times New Roman" panose="02020603050405020304" pitchFamily="18" charset="0"/>
              </a:rPr>
              <a:pPr/>
              <a:t>‹#›</a:t>
            </a:fld>
            <a:endParaRPr lang="en-US" sz="800" dirty="0">
              <a:latin typeface="Times New Roman" panose="02020603050405020304" pitchFamily="18" charset="0"/>
              <a:cs typeface="Times New Roman" panose="02020603050405020304" pitchFamily="18" charset="0"/>
            </a:endParaRPr>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35744" y="9142234"/>
            <a:ext cx="933489" cy="107101"/>
          </a:xfrm>
          <a:prstGeom prst="rect">
            <a:avLst/>
          </a:prstGeom>
        </p:spPr>
      </p:pic>
    </p:spTree>
    <p:extLst>
      <p:ext uri="{BB962C8B-B14F-4D97-AF65-F5344CB8AC3E}">
        <p14:creationId xmlns:p14="http://schemas.microsoft.com/office/powerpoint/2010/main" val="335758471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3"/>
            <a:ext cx="3492500" cy="464185"/>
          </a:xfrm>
          <a:prstGeom prst="rect">
            <a:avLst/>
          </a:prstGeom>
        </p:spPr>
        <p:txBody>
          <a:bodyPr vert="horz" lIns="219845" tIns="46476" rIns="219845" bIns="46476" rtlCol="0"/>
          <a:lstStyle>
            <a:lvl1pPr algn="l">
              <a:defRPr sz="800">
                <a:latin typeface="Times New Roman" panose="02020603050405020304" pitchFamily="18" charset="0"/>
                <a:cs typeface="Times New Roman" panose="02020603050405020304" pitchFamily="18" charset="0"/>
              </a:defRPr>
            </a:lvl1pPr>
          </a:lstStyle>
          <a:p>
            <a:endParaRPr lang="en-US" dirty="0"/>
          </a:p>
        </p:txBody>
      </p:sp>
      <p:sp>
        <p:nvSpPr>
          <p:cNvPr id="3" name="Date Placeholder 2"/>
          <p:cNvSpPr>
            <a:spLocks noGrp="1"/>
          </p:cNvSpPr>
          <p:nvPr>
            <p:ph type="dt" idx="1"/>
          </p:nvPr>
        </p:nvSpPr>
        <p:spPr>
          <a:xfrm>
            <a:off x="3492501" y="3"/>
            <a:ext cx="3490883" cy="464185"/>
          </a:xfrm>
          <a:prstGeom prst="rect">
            <a:avLst/>
          </a:prstGeom>
        </p:spPr>
        <p:txBody>
          <a:bodyPr vert="horz" lIns="219845" tIns="46476" rIns="219845" bIns="46476" rtlCol="0"/>
          <a:lstStyle>
            <a:lvl1pPr algn="r">
              <a:defRPr sz="800">
                <a:latin typeface="Times New Roman" panose="02020603050405020304" pitchFamily="18" charset="0"/>
                <a:cs typeface="Times New Roman" panose="02020603050405020304" pitchFamily="18" charset="0"/>
              </a:defRPr>
            </a:lvl1pPr>
          </a:lstStyle>
          <a:p>
            <a:endParaRPr lang="en-US" dirty="0"/>
          </a:p>
        </p:txBody>
      </p:sp>
      <p:sp>
        <p:nvSpPr>
          <p:cNvPr id="4" name="Slide Image Placeholder 3"/>
          <p:cNvSpPr>
            <a:spLocks noGrp="1" noRot="1" noChangeAspect="1"/>
          </p:cNvSpPr>
          <p:nvPr>
            <p:ph type="sldImg" idx="2"/>
          </p:nvPr>
        </p:nvSpPr>
        <p:spPr>
          <a:xfrm>
            <a:off x="1171575" y="696913"/>
            <a:ext cx="4641850" cy="3481387"/>
          </a:xfrm>
          <a:prstGeom prst="rect">
            <a:avLst/>
          </a:prstGeom>
          <a:noFill/>
          <a:ln w="12700">
            <a:solidFill>
              <a:prstClr val="black"/>
            </a:solidFill>
          </a:ln>
        </p:spPr>
        <p:txBody>
          <a:bodyPr vert="horz" lIns="92952" tIns="46476" rIns="92952" bIns="46476" rtlCol="0" anchor="ctr"/>
          <a:lstStyle/>
          <a:p>
            <a:endParaRPr lang="en-US" dirty="0"/>
          </a:p>
        </p:txBody>
      </p:sp>
      <p:sp>
        <p:nvSpPr>
          <p:cNvPr id="5" name="Notes Placeholder 4"/>
          <p:cNvSpPr>
            <a:spLocks noGrp="1"/>
          </p:cNvSpPr>
          <p:nvPr>
            <p:ph type="body" sz="quarter" idx="3"/>
          </p:nvPr>
        </p:nvSpPr>
        <p:spPr>
          <a:xfrm>
            <a:off x="698500" y="4409758"/>
            <a:ext cx="5588000" cy="4177665"/>
          </a:xfrm>
          <a:prstGeom prst="rect">
            <a:avLst/>
          </a:prstGeom>
        </p:spPr>
        <p:txBody>
          <a:bodyPr vert="horz" lIns="0" tIns="46476" rIns="0" bIns="46476"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1354221" y="8817904"/>
            <a:ext cx="4260531" cy="464185"/>
          </a:xfrm>
          <a:prstGeom prst="rect">
            <a:avLst/>
          </a:prstGeom>
        </p:spPr>
        <p:txBody>
          <a:bodyPr vert="horz" lIns="175876" tIns="46476" rIns="175876" bIns="46476" rtlCol="0" anchor="b"/>
          <a:lstStyle>
            <a:lvl1pPr algn="ctr">
              <a:defRPr sz="800">
                <a:latin typeface="Times New Roman" panose="02020603050405020304" pitchFamily="18" charset="0"/>
                <a:cs typeface="Times New Roman" panose="02020603050405020304" pitchFamily="18" charset="0"/>
              </a:defRPr>
            </a:lvl1pPr>
          </a:lstStyle>
          <a:p>
            <a:endParaRPr lang="en-US" dirty="0"/>
          </a:p>
        </p:txBody>
      </p:sp>
      <p:sp>
        <p:nvSpPr>
          <p:cNvPr id="7" name="Slide Number Placeholder 6"/>
          <p:cNvSpPr>
            <a:spLocks noGrp="1"/>
          </p:cNvSpPr>
          <p:nvPr>
            <p:ph type="sldNum" sz="quarter" idx="5"/>
          </p:nvPr>
        </p:nvSpPr>
        <p:spPr>
          <a:xfrm>
            <a:off x="5762600" y="8817904"/>
            <a:ext cx="1220783" cy="464185"/>
          </a:xfrm>
          <a:prstGeom prst="rect">
            <a:avLst/>
          </a:prstGeom>
        </p:spPr>
        <p:txBody>
          <a:bodyPr vert="horz" lIns="219845" tIns="46476" rIns="219845" bIns="46476" rtlCol="0" anchor="b"/>
          <a:lstStyle>
            <a:lvl1pPr algn="r">
              <a:defRPr sz="800">
                <a:latin typeface="Times New Roman" panose="02020603050405020304" pitchFamily="18" charset="0"/>
                <a:cs typeface="Times New Roman" panose="02020603050405020304" pitchFamily="18" charset="0"/>
              </a:defRPr>
            </a:lvl1pPr>
          </a:lstStyle>
          <a:p>
            <a:fld id="{711ACD76-FBD0-4E82-B683-A42D303657F7}" type="slidenum">
              <a:rPr lang="en-US" smtClean="0"/>
              <a:pPr/>
              <a:t>‹#›</a:t>
            </a:fld>
            <a:endParaRPr lang="en-US" dirty="0"/>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8282" y="9124551"/>
            <a:ext cx="1181632" cy="135571"/>
          </a:xfrm>
          <a:prstGeom prst="rect">
            <a:avLst/>
          </a:prstGeom>
        </p:spPr>
      </p:pic>
    </p:spTree>
    <p:extLst>
      <p:ext uri="{BB962C8B-B14F-4D97-AF65-F5344CB8AC3E}">
        <p14:creationId xmlns:p14="http://schemas.microsoft.com/office/powerpoint/2010/main" val="2138002305"/>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spcBef>
        <a:spcPts val="1200"/>
      </a:spcBef>
      <a:spcAft>
        <a:spcPts val="600"/>
      </a:spcAft>
      <a:defRPr sz="1200" kern="1200">
        <a:solidFill>
          <a:schemeClr val="tx1"/>
        </a:solidFill>
        <a:latin typeface="Times New Roman" panose="02020603050405020304" pitchFamily="18" charset="0"/>
        <a:ea typeface="+mn-ea"/>
        <a:cs typeface="Times New Roman" panose="02020603050405020304" pitchFamily="18" charset="0"/>
      </a:defRPr>
    </a:lvl1pPr>
    <a:lvl2pPr marL="169863" indent="-169863" algn="l" defTabSz="914400" rtl="0" eaLnBrk="1" latinLnBrk="0" hangingPunct="1">
      <a:spcAft>
        <a:spcPts val="600"/>
      </a:spcAft>
      <a:buFont typeface="Times New Roman" panose="02020603050405020304" pitchFamily="18" charset="0"/>
      <a:buChar char="─"/>
      <a:defRPr sz="1200" b="0" kern="1200">
        <a:solidFill>
          <a:schemeClr val="tx1"/>
        </a:solidFill>
        <a:latin typeface="Times New Roman" panose="02020603050405020304" pitchFamily="18" charset="0"/>
        <a:ea typeface="+mn-ea"/>
        <a:cs typeface="Times New Roman" panose="02020603050405020304" pitchFamily="18" charset="0"/>
      </a:defRPr>
    </a:lvl2pPr>
    <a:lvl3pPr marL="287338" indent="-117475" algn="l" defTabSz="914400" rtl="0" eaLnBrk="1" latinLnBrk="0" hangingPunct="1">
      <a:spcAft>
        <a:spcPts val="600"/>
      </a:spcAft>
      <a:buFont typeface="Arial" panose="020B0604020202020204" pitchFamily="34" charset="0"/>
      <a:buChar char="•"/>
      <a:defRPr sz="1200" kern="1200">
        <a:solidFill>
          <a:schemeClr val="tx1"/>
        </a:solidFill>
        <a:latin typeface="Times New Roman" panose="02020603050405020304" pitchFamily="18" charset="0"/>
        <a:ea typeface="+mn-ea"/>
        <a:cs typeface="Times New Roman" panose="02020603050405020304" pitchFamily="18" charset="0"/>
      </a:defRPr>
    </a:lvl3pPr>
    <a:lvl4pPr marL="403225" indent="-115888" algn="l" defTabSz="914400" rtl="0" eaLnBrk="1" latinLnBrk="0" hangingPunct="1">
      <a:spcAft>
        <a:spcPts val="600"/>
      </a:spcAft>
      <a:buFont typeface="Arial" panose="020B0604020202020204" pitchFamily="34" charset="0"/>
      <a:buChar char="•"/>
      <a:defRPr sz="1200" kern="1200">
        <a:solidFill>
          <a:schemeClr val="tx1"/>
        </a:solidFill>
        <a:latin typeface="Times New Roman" panose="02020603050405020304" pitchFamily="18" charset="0"/>
        <a:ea typeface="+mn-ea"/>
        <a:cs typeface="Times New Roman" panose="02020603050405020304" pitchFamily="18" charset="0"/>
      </a:defRPr>
    </a:lvl4pPr>
    <a:lvl5pPr marL="511175" indent="-107950" algn="l" defTabSz="914400" rtl="0" eaLnBrk="1" latinLnBrk="0" hangingPunct="1">
      <a:spcAft>
        <a:spcPts val="600"/>
      </a:spcAft>
      <a:buFont typeface="Arial" panose="020B0604020202020204" pitchFamily="34" charset="0"/>
      <a:buChar char="•"/>
      <a:defRPr sz="1200" kern="1200">
        <a:solidFill>
          <a:schemeClr val="tx1"/>
        </a:solidFill>
        <a:latin typeface="Times New Roman" panose="02020603050405020304" pitchFamily="18" charset="0"/>
        <a:ea typeface="+mn-ea"/>
        <a:cs typeface="Times New Roman" panose="02020603050405020304" pitchFamily="18"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11ACD76-FBD0-4E82-B683-A42D303657F7}" type="slidenum">
              <a:rPr lang="en-US" smtClean="0"/>
              <a:pPr/>
              <a:t>1</a:t>
            </a:fld>
            <a:endParaRPr lang="en-US" dirty="0"/>
          </a:p>
        </p:txBody>
      </p:sp>
    </p:spTree>
    <p:extLst>
      <p:ext uri="{BB962C8B-B14F-4D97-AF65-F5344CB8AC3E}">
        <p14:creationId xmlns:p14="http://schemas.microsoft.com/office/powerpoint/2010/main" val="28343001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711ACD76-FBD0-4E82-B683-A42D303657F7}" type="slidenum">
              <a:rPr lang="en-US" smtClean="0"/>
              <a:pPr/>
              <a:t>16</a:t>
            </a:fld>
            <a:endParaRPr lang="en-US" dirty="0"/>
          </a:p>
        </p:txBody>
      </p:sp>
    </p:spTree>
    <p:extLst>
      <p:ext uri="{BB962C8B-B14F-4D97-AF65-F5344CB8AC3E}">
        <p14:creationId xmlns:p14="http://schemas.microsoft.com/office/powerpoint/2010/main" val="304507928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0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2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2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2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2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2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2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3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G Cover Slide 1 ">
    <p:spTree>
      <p:nvGrpSpPr>
        <p:cNvPr id="1" name=""/>
        <p:cNvGrpSpPr/>
        <p:nvPr/>
      </p:nvGrpSpPr>
      <p:grpSpPr>
        <a:xfrm>
          <a:off x="0" y="0"/>
          <a:ext cx="0" cy="0"/>
          <a:chOff x="0" y="0"/>
          <a:chExt cx="0" cy="0"/>
        </a:xfrm>
      </p:grpSpPr>
      <p:sp>
        <p:nvSpPr>
          <p:cNvPr id="30" name="Rectangle 29"/>
          <p:cNvSpPr/>
          <p:nvPr userDrawn="1"/>
        </p:nvSpPr>
        <p:spPr>
          <a:xfrm>
            <a:off x="228600" y="4311248"/>
            <a:ext cx="8685213" cy="2337372"/>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16" name="Picture 15" descr="CG_logo_master_BLK-01.png"/>
          <p:cNvPicPr>
            <a:picLocks noChangeAspect="1"/>
          </p:cNvPicPr>
          <p:nvPr userDrawn="1"/>
        </p:nvPicPr>
        <p:blipFill>
          <a:blip r:embed="rId2"/>
          <a:srcRect l="16482" t="38236" r="16217" b="37432"/>
          <a:stretch>
            <a:fillRect/>
          </a:stretch>
        </p:blipFill>
        <p:spPr>
          <a:xfrm>
            <a:off x="168966" y="451320"/>
            <a:ext cx="2057400" cy="293914"/>
          </a:xfrm>
          <a:prstGeom prst="rect">
            <a:avLst/>
          </a:prstGeom>
        </p:spPr>
      </p:pic>
      <p:sp>
        <p:nvSpPr>
          <p:cNvPr id="3" name="Title 2"/>
          <p:cNvSpPr>
            <a:spLocks noGrp="1"/>
          </p:cNvSpPr>
          <p:nvPr userDrawn="1">
            <p:ph type="title"/>
          </p:nvPr>
        </p:nvSpPr>
        <p:spPr>
          <a:xfrm>
            <a:off x="231775" y="1612272"/>
            <a:ext cx="8682038" cy="2242448"/>
          </a:xfrm>
          <a:prstGeom prst="rect">
            <a:avLst/>
          </a:prstGeom>
        </p:spPr>
        <p:txBody>
          <a:bodyPr lIns="0" tIns="0" rIns="0" bIns="0" anchor="ctr" anchorCtr="0"/>
          <a:lstStyle>
            <a:lvl1pPr algn="l">
              <a:lnSpc>
                <a:spcPct val="100000"/>
              </a:lnSpc>
              <a:defRPr sz="3600" b="0"/>
            </a:lvl1pPr>
          </a:lstStyle>
          <a:p>
            <a:r>
              <a:rPr lang="en-US"/>
              <a:t>Click to edit Master title style</a:t>
            </a:r>
            <a:endParaRPr lang="en-US" dirty="0"/>
          </a:p>
        </p:txBody>
      </p:sp>
      <p:pic>
        <p:nvPicPr>
          <p:cNvPr id="13" name="Picture 12" descr="CG_logo_monogram_BLK_PPT-01.png"/>
          <p:cNvPicPr>
            <a:picLocks noChangeAspect="1"/>
          </p:cNvPicPr>
          <p:nvPr userDrawn="1"/>
        </p:nvPicPr>
        <p:blipFill>
          <a:blip r:embed="rId3"/>
          <a:stretch>
            <a:fillRect/>
          </a:stretch>
        </p:blipFill>
        <p:spPr>
          <a:xfrm>
            <a:off x="8320999" y="6019800"/>
            <a:ext cx="391886" cy="457200"/>
          </a:xfrm>
          <a:prstGeom prst="rect">
            <a:avLst/>
          </a:prstGeom>
        </p:spPr>
      </p:pic>
      <p:sp>
        <p:nvSpPr>
          <p:cNvPr id="19" name="TextBox 18"/>
          <p:cNvSpPr txBox="1"/>
          <p:nvPr userDrawn="1"/>
        </p:nvSpPr>
        <p:spPr>
          <a:xfrm>
            <a:off x="420688" y="6248400"/>
            <a:ext cx="2514600" cy="188912"/>
          </a:xfrm>
          <a:prstGeom prst="rect">
            <a:avLst/>
          </a:prstGeom>
          <a:noFill/>
        </p:spPr>
        <p:txBody>
          <a:bodyPr wrap="none" lIns="0" tIns="0" rIns="0" bIns="0" rtlCol="0" anchor="b" anchorCtr="0">
            <a:noAutofit/>
          </a:bodyPr>
          <a:lstStyle/>
          <a:p>
            <a:r>
              <a:rPr lang="en-US" sz="1000" b="0" dirty="0"/>
              <a:t>clearygottlieb.com</a:t>
            </a:r>
          </a:p>
        </p:txBody>
      </p:sp>
      <p:cxnSp>
        <p:nvCxnSpPr>
          <p:cNvPr id="18" name="Straight Connector 17"/>
          <p:cNvCxnSpPr/>
          <p:nvPr userDrawn="1"/>
        </p:nvCxnSpPr>
        <p:spPr>
          <a:xfrm>
            <a:off x="228600" y="4301622"/>
            <a:ext cx="8686800" cy="1588"/>
          </a:xfrm>
          <a:prstGeom prst="line">
            <a:avLst/>
          </a:prstGeom>
          <a:ln w="38100" cap="flat" cmpd="sng" algn="ctr">
            <a:solidFill>
              <a:schemeClr val="tx1"/>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22" name="Rectangle 77"/>
          <p:cNvSpPr>
            <a:spLocks noGrp="1" noChangeArrowheads="1"/>
          </p:cNvSpPr>
          <p:nvPr>
            <p:ph type="subTitle" sz="quarter" idx="1"/>
          </p:nvPr>
        </p:nvSpPr>
        <p:spPr>
          <a:xfrm>
            <a:off x="420688" y="4571999"/>
            <a:ext cx="8292923" cy="1374775"/>
          </a:xfrm>
          <a:prstGeom prst="rect">
            <a:avLst/>
          </a:prstGeom>
        </p:spPr>
        <p:txBody>
          <a:bodyPr lIns="0" tIns="0" rIns="0" bIns="0"/>
          <a:lstStyle>
            <a:lvl1pPr marL="0" indent="0" algn="l">
              <a:spcBef>
                <a:spcPct val="25000"/>
              </a:spcBef>
              <a:buFont typeface="Wingdings 2" pitchFamily="18" charset="2"/>
              <a:buNone/>
              <a:defRPr sz="1800">
                <a:solidFill>
                  <a:srgbClr val="000000"/>
                </a:solidFill>
                <a:latin typeface="Times New Roman"/>
                <a:cs typeface="Times New Roman"/>
              </a:defRPr>
            </a:lvl1pPr>
          </a:lstStyle>
          <a:p>
            <a:r>
              <a:rPr lang="en-US"/>
              <a:t>Click to edit Master subtitle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G One Left Two Righ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5" name="Content Placeholder 4"/>
          <p:cNvSpPr>
            <a:spLocks noGrp="1"/>
          </p:cNvSpPr>
          <p:nvPr>
            <p:ph sz="quarter" idx="11"/>
          </p:nvPr>
        </p:nvSpPr>
        <p:spPr>
          <a:xfrm>
            <a:off x="228600" y="1619250"/>
            <a:ext cx="4251960" cy="4553712"/>
          </a:xfrm>
        </p:spPr>
        <p:txBody>
          <a:bodyPr rIns="0">
            <a:noAutofit/>
          </a:bodyPr>
          <a:lstStyle>
            <a:lvl1pPr>
              <a:defRPr sz="1400"/>
            </a:lvl1pPr>
            <a:lvl2pPr>
              <a:defRPr sz="1400"/>
            </a:lvl2pPr>
            <a:lvl3pPr>
              <a:defRPr sz="1200"/>
            </a:lvl3pPr>
            <a:lvl4pPr>
              <a:defRPr sz="11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6"/>
          <p:cNvSpPr>
            <a:spLocks noGrp="1"/>
          </p:cNvSpPr>
          <p:nvPr>
            <p:ph sz="quarter" idx="12"/>
          </p:nvPr>
        </p:nvSpPr>
        <p:spPr>
          <a:xfrm>
            <a:off x="4661853" y="1619250"/>
            <a:ext cx="4251960" cy="2194560"/>
          </a:xfrm>
        </p:spPr>
        <p:txBody>
          <a:bodyPr lIns="0">
            <a:noAutofit/>
          </a:bodyPr>
          <a:lstStyle>
            <a:lvl1pPr>
              <a:defRPr sz="1400"/>
            </a:lvl1pPr>
            <a:lvl2pPr>
              <a:defRPr sz="1400"/>
            </a:lvl2pPr>
            <a:lvl3pPr>
              <a:defRPr sz="1200"/>
            </a:lvl3pPr>
            <a:lvl4pPr>
              <a:defRPr sz="11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Content Placeholder 8"/>
          <p:cNvSpPr>
            <a:spLocks noGrp="1"/>
          </p:cNvSpPr>
          <p:nvPr>
            <p:ph sz="quarter" idx="13"/>
          </p:nvPr>
        </p:nvSpPr>
        <p:spPr>
          <a:xfrm>
            <a:off x="4657725" y="3977634"/>
            <a:ext cx="4251960" cy="2194560"/>
          </a:xfrm>
        </p:spPr>
        <p:txBody>
          <a:bodyPr lIns="0">
            <a:noAutofit/>
          </a:bodyPr>
          <a:lstStyle>
            <a:lvl1pPr>
              <a:defRPr sz="1400"/>
            </a:lvl1pPr>
            <a:lvl2pPr>
              <a:defRPr sz="1400"/>
            </a:lvl2pPr>
            <a:lvl3pPr>
              <a:defRPr sz="1200"/>
            </a:lvl3pPr>
            <a:lvl4pPr>
              <a:defRPr sz="11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Footer Placeholder 7"/>
          <p:cNvSpPr>
            <a:spLocks noGrp="1"/>
          </p:cNvSpPr>
          <p:nvPr>
            <p:ph type="ftr" sz="quarter" idx="14"/>
          </p:nvPr>
        </p:nvSpPr>
        <p:spPr/>
        <p:txBody>
          <a:bodyPr/>
          <a:lstStyle/>
          <a:p>
            <a:endParaRPr lang="en-US" dirty="0"/>
          </a:p>
        </p:txBody>
      </p:sp>
    </p:spTree>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preserve="1" userDrawn="1">
  <p:cSld name="CG Consequences Vertical 2">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17" name="Footer Placeholder 16"/>
          <p:cNvSpPr>
            <a:spLocks noGrp="1"/>
          </p:cNvSpPr>
          <p:nvPr>
            <p:ph type="ftr" sz="quarter" idx="31"/>
          </p:nvPr>
        </p:nvSpPr>
        <p:spPr/>
        <p:txBody>
          <a:bodyPr/>
          <a:lstStyle/>
          <a:p>
            <a:endParaRPr lang="en-US" dirty="0"/>
          </a:p>
        </p:txBody>
      </p:sp>
      <p:sp>
        <p:nvSpPr>
          <p:cNvPr id="14" name="Freeform 4"/>
          <p:cNvSpPr>
            <a:spLocks/>
          </p:cNvSpPr>
          <p:nvPr userDrawn="1"/>
        </p:nvSpPr>
        <p:spPr bwMode="auto">
          <a:xfrm>
            <a:off x="228600" y="2104926"/>
            <a:ext cx="4199468" cy="4070449"/>
          </a:xfrm>
          <a:custGeom>
            <a:avLst/>
            <a:gdLst>
              <a:gd name="connsiteX0" fmla="*/ 0 w 2475"/>
              <a:gd name="connsiteY0" fmla="*/ 236 h 2312"/>
              <a:gd name="connsiteX1" fmla="*/ 1228 w 2475"/>
              <a:gd name="connsiteY1" fmla="*/ 0 h 2312"/>
              <a:gd name="connsiteX2" fmla="*/ 2475 w 2475"/>
              <a:gd name="connsiteY2" fmla="*/ 236 h 2312"/>
              <a:gd name="connsiteX3" fmla="*/ 2475 w 2475"/>
              <a:gd name="connsiteY3" fmla="*/ 2312 h 2312"/>
              <a:gd name="connsiteX4" fmla="*/ 0 w 2475"/>
              <a:gd name="connsiteY4" fmla="*/ 2312 h 2312"/>
              <a:gd name="connsiteX5" fmla="*/ 0 w 2475"/>
              <a:gd name="connsiteY5" fmla="*/ 236 h 2312"/>
              <a:gd name="connsiteX0" fmla="*/ 0 w 2475"/>
              <a:gd name="connsiteY0" fmla="*/ 0 h 2469"/>
              <a:gd name="connsiteX1" fmla="*/ 1228 w 2475"/>
              <a:gd name="connsiteY1" fmla="*/ 157 h 2469"/>
              <a:gd name="connsiteX2" fmla="*/ 2475 w 2475"/>
              <a:gd name="connsiteY2" fmla="*/ 393 h 2469"/>
              <a:gd name="connsiteX3" fmla="*/ 2475 w 2475"/>
              <a:gd name="connsiteY3" fmla="*/ 2469 h 2469"/>
              <a:gd name="connsiteX4" fmla="*/ 0 w 2475"/>
              <a:gd name="connsiteY4" fmla="*/ 2469 h 2469"/>
              <a:gd name="connsiteX5" fmla="*/ 0 w 2475"/>
              <a:gd name="connsiteY5" fmla="*/ 0 h 2469"/>
              <a:gd name="connsiteX0" fmla="*/ 0 w 2475"/>
              <a:gd name="connsiteY0" fmla="*/ 0 h 2469"/>
              <a:gd name="connsiteX1" fmla="*/ 1228 w 2475"/>
              <a:gd name="connsiteY1" fmla="*/ 157 h 2469"/>
              <a:gd name="connsiteX2" fmla="*/ 2475 w 2475"/>
              <a:gd name="connsiteY2" fmla="*/ 0 h 2469"/>
              <a:gd name="connsiteX3" fmla="*/ 2475 w 2475"/>
              <a:gd name="connsiteY3" fmla="*/ 2469 h 2469"/>
              <a:gd name="connsiteX4" fmla="*/ 0 w 2475"/>
              <a:gd name="connsiteY4" fmla="*/ 2469 h 2469"/>
              <a:gd name="connsiteX5" fmla="*/ 0 w 2475"/>
              <a:gd name="connsiteY5" fmla="*/ 0 h 2469"/>
              <a:gd name="connsiteX0" fmla="*/ 0 w 2475"/>
              <a:gd name="connsiteY0" fmla="*/ 0 h 2469"/>
              <a:gd name="connsiteX1" fmla="*/ 1228 w 2475"/>
              <a:gd name="connsiteY1" fmla="*/ 228 h 2469"/>
              <a:gd name="connsiteX2" fmla="*/ 2475 w 2475"/>
              <a:gd name="connsiteY2" fmla="*/ 0 h 2469"/>
              <a:gd name="connsiteX3" fmla="*/ 2475 w 2475"/>
              <a:gd name="connsiteY3" fmla="*/ 2469 h 2469"/>
              <a:gd name="connsiteX4" fmla="*/ 0 w 2475"/>
              <a:gd name="connsiteY4" fmla="*/ 2469 h 2469"/>
              <a:gd name="connsiteX5" fmla="*/ 0 w 2475"/>
              <a:gd name="connsiteY5" fmla="*/ 0 h 2469"/>
              <a:gd name="connsiteX0" fmla="*/ 0 w 2475"/>
              <a:gd name="connsiteY0" fmla="*/ 0 h 2469"/>
              <a:gd name="connsiteX1" fmla="*/ 1228 w 2475"/>
              <a:gd name="connsiteY1" fmla="*/ 150 h 2469"/>
              <a:gd name="connsiteX2" fmla="*/ 2475 w 2475"/>
              <a:gd name="connsiteY2" fmla="*/ 0 h 2469"/>
              <a:gd name="connsiteX3" fmla="*/ 2475 w 2475"/>
              <a:gd name="connsiteY3" fmla="*/ 2469 h 2469"/>
              <a:gd name="connsiteX4" fmla="*/ 0 w 2475"/>
              <a:gd name="connsiteY4" fmla="*/ 2469 h 2469"/>
              <a:gd name="connsiteX5" fmla="*/ 0 w 2475"/>
              <a:gd name="connsiteY5" fmla="*/ 0 h 2469"/>
              <a:gd name="connsiteX0" fmla="*/ 0 w 2475"/>
              <a:gd name="connsiteY0" fmla="*/ 0 h 2469"/>
              <a:gd name="connsiteX1" fmla="*/ 1228 w 2475"/>
              <a:gd name="connsiteY1" fmla="*/ 150 h 2469"/>
              <a:gd name="connsiteX2" fmla="*/ 2475 w 2475"/>
              <a:gd name="connsiteY2" fmla="*/ 0 h 2469"/>
              <a:gd name="connsiteX3" fmla="*/ 2475 w 2475"/>
              <a:gd name="connsiteY3" fmla="*/ 2469 h 2469"/>
              <a:gd name="connsiteX4" fmla="*/ 0 w 2475"/>
              <a:gd name="connsiteY4" fmla="*/ 2469 h 2469"/>
              <a:gd name="connsiteX5" fmla="*/ 0 w 2475"/>
              <a:gd name="connsiteY5" fmla="*/ 0 h 2469"/>
              <a:gd name="connsiteX0" fmla="*/ 0 w 2475"/>
              <a:gd name="connsiteY0" fmla="*/ 0 h 2469"/>
              <a:gd name="connsiteX1" fmla="*/ 1228 w 2475"/>
              <a:gd name="connsiteY1" fmla="*/ 150 h 2469"/>
              <a:gd name="connsiteX2" fmla="*/ 1234 w 2475"/>
              <a:gd name="connsiteY2" fmla="*/ 151 h 2469"/>
              <a:gd name="connsiteX3" fmla="*/ 2475 w 2475"/>
              <a:gd name="connsiteY3" fmla="*/ 0 h 2469"/>
              <a:gd name="connsiteX4" fmla="*/ 2475 w 2475"/>
              <a:gd name="connsiteY4" fmla="*/ 2469 h 2469"/>
              <a:gd name="connsiteX5" fmla="*/ 0 w 2475"/>
              <a:gd name="connsiteY5" fmla="*/ 2469 h 2469"/>
              <a:gd name="connsiteX6" fmla="*/ 0 w 2475"/>
              <a:gd name="connsiteY6" fmla="*/ 0 h 2469"/>
              <a:gd name="connsiteX0" fmla="*/ 0 w 2475"/>
              <a:gd name="connsiteY0" fmla="*/ 0 h 2469"/>
              <a:gd name="connsiteX1" fmla="*/ 1228 w 2475"/>
              <a:gd name="connsiteY1" fmla="*/ 150 h 2469"/>
              <a:gd name="connsiteX2" fmla="*/ 1234 w 2475"/>
              <a:gd name="connsiteY2" fmla="*/ 151 h 2469"/>
              <a:gd name="connsiteX3" fmla="*/ 2475 w 2475"/>
              <a:gd name="connsiteY3" fmla="*/ 0 h 2469"/>
              <a:gd name="connsiteX4" fmla="*/ 2475 w 2475"/>
              <a:gd name="connsiteY4" fmla="*/ 2469 h 2469"/>
              <a:gd name="connsiteX5" fmla="*/ 0 w 2475"/>
              <a:gd name="connsiteY5" fmla="*/ 2469 h 2469"/>
              <a:gd name="connsiteX6" fmla="*/ 0 w 2475"/>
              <a:gd name="connsiteY6" fmla="*/ 0 h 2469"/>
              <a:gd name="connsiteX0" fmla="*/ 0 w 2475"/>
              <a:gd name="connsiteY0" fmla="*/ 0 h 2469"/>
              <a:gd name="connsiteX1" fmla="*/ 1228 w 2475"/>
              <a:gd name="connsiteY1" fmla="*/ 150 h 2469"/>
              <a:gd name="connsiteX2" fmla="*/ 1234 w 2475"/>
              <a:gd name="connsiteY2" fmla="*/ 151 h 2469"/>
              <a:gd name="connsiteX3" fmla="*/ 2475 w 2475"/>
              <a:gd name="connsiteY3" fmla="*/ 0 h 2469"/>
              <a:gd name="connsiteX4" fmla="*/ 2475 w 2475"/>
              <a:gd name="connsiteY4" fmla="*/ 2469 h 2469"/>
              <a:gd name="connsiteX5" fmla="*/ 0 w 2475"/>
              <a:gd name="connsiteY5" fmla="*/ 2469 h 2469"/>
              <a:gd name="connsiteX6" fmla="*/ 0 w 2475"/>
              <a:gd name="connsiteY6" fmla="*/ 0 h 2469"/>
              <a:gd name="connsiteX0" fmla="*/ 0 w 2475"/>
              <a:gd name="connsiteY0" fmla="*/ 0 h 2469"/>
              <a:gd name="connsiteX1" fmla="*/ 1228 w 2475"/>
              <a:gd name="connsiteY1" fmla="*/ 150 h 2469"/>
              <a:gd name="connsiteX2" fmla="*/ 1234 w 2475"/>
              <a:gd name="connsiteY2" fmla="*/ 151 h 2469"/>
              <a:gd name="connsiteX3" fmla="*/ 1240 w 2475"/>
              <a:gd name="connsiteY3" fmla="*/ 151 h 2469"/>
              <a:gd name="connsiteX4" fmla="*/ 2475 w 2475"/>
              <a:gd name="connsiteY4" fmla="*/ 0 h 2469"/>
              <a:gd name="connsiteX5" fmla="*/ 2475 w 2475"/>
              <a:gd name="connsiteY5" fmla="*/ 2469 h 2469"/>
              <a:gd name="connsiteX6" fmla="*/ 0 w 2475"/>
              <a:gd name="connsiteY6" fmla="*/ 2469 h 2469"/>
              <a:gd name="connsiteX7" fmla="*/ 0 w 2475"/>
              <a:gd name="connsiteY7" fmla="*/ 0 h 2469"/>
              <a:gd name="connsiteX0" fmla="*/ 0 w 2475"/>
              <a:gd name="connsiteY0" fmla="*/ 0 h 2469"/>
              <a:gd name="connsiteX1" fmla="*/ 1228 w 2475"/>
              <a:gd name="connsiteY1" fmla="*/ 150 h 2469"/>
              <a:gd name="connsiteX2" fmla="*/ 1234 w 2475"/>
              <a:gd name="connsiteY2" fmla="*/ 151 h 2469"/>
              <a:gd name="connsiteX3" fmla="*/ 1240 w 2475"/>
              <a:gd name="connsiteY3" fmla="*/ 151 h 2469"/>
              <a:gd name="connsiteX4" fmla="*/ 2475 w 2475"/>
              <a:gd name="connsiteY4" fmla="*/ 0 h 2469"/>
              <a:gd name="connsiteX5" fmla="*/ 2475 w 2475"/>
              <a:gd name="connsiteY5" fmla="*/ 2469 h 2469"/>
              <a:gd name="connsiteX6" fmla="*/ 0 w 2475"/>
              <a:gd name="connsiteY6" fmla="*/ 2469 h 2469"/>
              <a:gd name="connsiteX7" fmla="*/ 0 w 2475"/>
              <a:gd name="connsiteY7" fmla="*/ 0 h 2469"/>
              <a:gd name="connsiteX0" fmla="*/ 0 w 2475"/>
              <a:gd name="connsiteY0" fmla="*/ 0 h 2469"/>
              <a:gd name="connsiteX1" fmla="*/ 1228 w 2475"/>
              <a:gd name="connsiteY1" fmla="*/ 150 h 2469"/>
              <a:gd name="connsiteX2" fmla="*/ 1234 w 2475"/>
              <a:gd name="connsiteY2" fmla="*/ 151 h 2469"/>
              <a:gd name="connsiteX3" fmla="*/ 2475 w 2475"/>
              <a:gd name="connsiteY3" fmla="*/ 0 h 2469"/>
              <a:gd name="connsiteX4" fmla="*/ 2475 w 2475"/>
              <a:gd name="connsiteY4" fmla="*/ 2469 h 2469"/>
              <a:gd name="connsiteX5" fmla="*/ 0 w 2475"/>
              <a:gd name="connsiteY5" fmla="*/ 2469 h 2469"/>
              <a:gd name="connsiteX6" fmla="*/ 0 w 2475"/>
              <a:gd name="connsiteY6" fmla="*/ 0 h 2469"/>
              <a:gd name="connsiteX0" fmla="*/ 0 w 2475"/>
              <a:gd name="connsiteY0" fmla="*/ 0 h 2469"/>
              <a:gd name="connsiteX1" fmla="*/ 1228 w 2475"/>
              <a:gd name="connsiteY1" fmla="*/ 150 h 2469"/>
              <a:gd name="connsiteX2" fmla="*/ 1234 w 2475"/>
              <a:gd name="connsiteY2" fmla="*/ 151 h 2469"/>
              <a:gd name="connsiteX3" fmla="*/ 1235 w 2475"/>
              <a:gd name="connsiteY3" fmla="*/ 107 h 2469"/>
              <a:gd name="connsiteX4" fmla="*/ 2475 w 2475"/>
              <a:gd name="connsiteY4" fmla="*/ 0 h 2469"/>
              <a:gd name="connsiteX5" fmla="*/ 2475 w 2475"/>
              <a:gd name="connsiteY5" fmla="*/ 2469 h 2469"/>
              <a:gd name="connsiteX6" fmla="*/ 0 w 2475"/>
              <a:gd name="connsiteY6" fmla="*/ 2469 h 2469"/>
              <a:gd name="connsiteX7" fmla="*/ 0 w 2475"/>
              <a:gd name="connsiteY7" fmla="*/ 0 h 2469"/>
              <a:gd name="connsiteX0" fmla="*/ 0 w 2475"/>
              <a:gd name="connsiteY0" fmla="*/ 0 h 2469"/>
              <a:gd name="connsiteX1" fmla="*/ 1228 w 2475"/>
              <a:gd name="connsiteY1" fmla="*/ 150 h 2469"/>
              <a:gd name="connsiteX2" fmla="*/ 1235 w 2475"/>
              <a:gd name="connsiteY2" fmla="*/ 107 h 2469"/>
              <a:gd name="connsiteX3" fmla="*/ 2475 w 2475"/>
              <a:gd name="connsiteY3" fmla="*/ 0 h 2469"/>
              <a:gd name="connsiteX4" fmla="*/ 2475 w 2475"/>
              <a:gd name="connsiteY4" fmla="*/ 2469 h 2469"/>
              <a:gd name="connsiteX5" fmla="*/ 0 w 2475"/>
              <a:gd name="connsiteY5" fmla="*/ 2469 h 2469"/>
              <a:gd name="connsiteX6" fmla="*/ 0 w 2475"/>
              <a:gd name="connsiteY6" fmla="*/ 0 h 2469"/>
              <a:gd name="connsiteX0" fmla="*/ 1235 w 2475"/>
              <a:gd name="connsiteY0" fmla="*/ 107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90 w 2475"/>
              <a:gd name="connsiteY5" fmla="*/ 203 h 2469"/>
              <a:gd name="connsiteX0" fmla="*/ 1235 w 2475"/>
              <a:gd name="connsiteY0" fmla="*/ 107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90 w 2475"/>
              <a:gd name="connsiteY5" fmla="*/ 203 h 2469"/>
              <a:gd name="connsiteX6" fmla="*/ 1235 w 2475"/>
              <a:gd name="connsiteY6" fmla="*/ 107 h 2469"/>
              <a:gd name="connsiteX0" fmla="*/ 1235 w 2475"/>
              <a:gd name="connsiteY0" fmla="*/ 501 h 2863"/>
              <a:gd name="connsiteX1" fmla="*/ 2475 w 2475"/>
              <a:gd name="connsiteY1" fmla="*/ 394 h 2863"/>
              <a:gd name="connsiteX2" fmla="*/ 2475 w 2475"/>
              <a:gd name="connsiteY2" fmla="*/ 2863 h 2863"/>
              <a:gd name="connsiteX3" fmla="*/ 0 w 2475"/>
              <a:gd name="connsiteY3" fmla="*/ 2863 h 2863"/>
              <a:gd name="connsiteX4" fmla="*/ 0 w 2475"/>
              <a:gd name="connsiteY4" fmla="*/ 394 h 2863"/>
              <a:gd name="connsiteX5" fmla="*/ 1235 w 2475"/>
              <a:gd name="connsiteY5" fmla="*/ 501 h 2863"/>
              <a:gd name="connsiteX0" fmla="*/ 1235 w 2475"/>
              <a:gd name="connsiteY0" fmla="*/ 107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35 w 2475"/>
              <a:gd name="connsiteY5" fmla="*/ 107 h 2469"/>
              <a:gd name="connsiteX0" fmla="*/ 1235 w 2475"/>
              <a:gd name="connsiteY0" fmla="*/ 149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35 w 2475"/>
              <a:gd name="connsiteY5" fmla="*/ 149 h 2469"/>
              <a:gd name="connsiteX0" fmla="*/ 1235 w 2475"/>
              <a:gd name="connsiteY0" fmla="*/ 149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35 w 2475"/>
              <a:gd name="connsiteY5" fmla="*/ 149 h 2469"/>
              <a:gd name="connsiteX0" fmla="*/ 1235 w 2475"/>
              <a:gd name="connsiteY0" fmla="*/ 118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35 w 2475"/>
              <a:gd name="connsiteY5" fmla="*/ 118 h 2469"/>
              <a:gd name="connsiteX0" fmla="*/ 1235 w 2475"/>
              <a:gd name="connsiteY0" fmla="*/ 147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35 w 2475"/>
              <a:gd name="connsiteY5" fmla="*/ 147 h 24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75" h="2469">
                <a:moveTo>
                  <a:pt x="1235" y="147"/>
                </a:moveTo>
                <a:lnTo>
                  <a:pt x="2475" y="0"/>
                </a:lnTo>
                <a:lnTo>
                  <a:pt x="2475" y="2469"/>
                </a:lnTo>
                <a:lnTo>
                  <a:pt x="0" y="2469"/>
                </a:lnTo>
                <a:lnTo>
                  <a:pt x="0" y="0"/>
                </a:lnTo>
                <a:lnTo>
                  <a:pt x="1235" y="147"/>
                </a:lnTo>
                <a:close/>
              </a:path>
            </a:pathLst>
          </a:custGeom>
          <a:solidFill>
            <a:schemeClr val="bg1"/>
          </a:solidFill>
          <a:ln w="12700" cap="flat" cmpd="sng">
            <a:solidFill>
              <a:schemeClr val="tx1"/>
            </a:solidFill>
            <a:prstDash val="solid"/>
            <a:round/>
            <a:headEnd/>
            <a:tailEnd/>
          </a:ln>
          <a:effectLst/>
        </p:spPr>
        <p:txBody>
          <a:bodyPr wrap="square" lIns="182880" tIns="365760" rIns="182880" bIns="182880" anchor="t" anchorCtr="0"/>
          <a:lstStyle/>
          <a:p>
            <a:pPr marL="166688" lvl="1" indent="-166688" defTabSz="330200">
              <a:lnSpc>
                <a:spcPct val="95000"/>
              </a:lnSpc>
              <a:spcBef>
                <a:spcPct val="25000"/>
              </a:spcBef>
              <a:buClr>
                <a:srgbClr val="68ABFF"/>
              </a:buClr>
              <a:buSzPct val="140000"/>
              <a:tabLst>
                <a:tab pos="8521700" algn="r"/>
              </a:tabLst>
            </a:pPr>
            <a:endParaRPr lang="en-GB" altLang="de-DE" dirty="0">
              <a:solidFill>
                <a:srgbClr val="000000"/>
              </a:solidFill>
            </a:endParaRPr>
          </a:p>
        </p:txBody>
      </p:sp>
      <p:sp>
        <p:nvSpPr>
          <p:cNvPr id="15" name="Text Placeholder 8"/>
          <p:cNvSpPr>
            <a:spLocks noGrp="1"/>
          </p:cNvSpPr>
          <p:nvPr>
            <p:ph type="body" sz="quarter" idx="21"/>
          </p:nvPr>
        </p:nvSpPr>
        <p:spPr>
          <a:xfrm rot="5400000">
            <a:off x="2009886" y="-169973"/>
            <a:ext cx="636898" cy="4199470"/>
          </a:xfrm>
          <a:prstGeom prst="homePlate">
            <a:avLst>
              <a:gd name="adj" fmla="val 35000"/>
            </a:avLst>
          </a:prstGeom>
          <a:solidFill>
            <a:schemeClr val="tx1"/>
          </a:solidFill>
          <a:ln w="12700">
            <a:solidFill>
              <a:schemeClr val="tx1"/>
            </a:solidFill>
          </a:ln>
        </p:spPr>
        <p:txBody>
          <a:bodyPr vert="vert270" anchor="ctr">
            <a:normAutofit/>
          </a:bodyPr>
          <a:lstStyle>
            <a:lvl1pPr marL="0" indent="0" algn="ctr">
              <a:lnSpc>
                <a:spcPts val="1400"/>
              </a:lnSpc>
              <a:spcBef>
                <a:spcPts val="0"/>
              </a:spcBef>
              <a:buNone/>
              <a:defRPr lang="en-US" sz="1400" b="1" kern="1200" cap="all" baseline="0" dirty="0">
                <a:solidFill>
                  <a:schemeClr val="bg1"/>
                </a:solidFill>
                <a:latin typeface="Arial"/>
                <a:ea typeface="+mn-ea"/>
                <a:cs typeface="Arial"/>
              </a:defRPr>
            </a:lvl1pPr>
            <a:lvl2pPr indent="0" algn="ctr">
              <a:spcBef>
                <a:spcPts val="0"/>
              </a:spcBef>
              <a:buNone/>
              <a:defRPr sz="1200" b="1"/>
            </a:lvl2pPr>
            <a:lvl3pPr indent="0" algn="ctr">
              <a:spcBef>
                <a:spcPts val="0"/>
              </a:spcBef>
              <a:buNone/>
              <a:defRPr sz="1200" b="1"/>
            </a:lvl3pPr>
            <a:lvl4pPr indent="0" algn="ctr">
              <a:spcBef>
                <a:spcPts val="0"/>
              </a:spcBef>
              <a:buNone/>
              <a:defRPr sz="1200" b="1"/>
            </a:lvl4pPr>
            <a:lvl5pPr indent="0" algn="ctr">
              <a:spcBef>
                <a:spcPts val="0"/>
              </a:spcBef>
              <a:buNone/>
              <a:defRPr sz="1200" b="1"/>
            </a:lvl5pPr>
          </a:lstStyle>
          <a:p>
            <a:pPr lvl="0"/>
            <a:endParaRPr lang="en-US" dirty="0"/>
          </a:p>
        </p:txBody>
      </p:sp>
      <p:sp>
        <p:nvSpPr>
          <p:cNvPr id="19" name="Content Placeholder 4"/>
          <p:cNvSpPr>
            <a:spLocks noGrp="1"/>
          </p:cNvSpPr>
          <p:nvPr>
            <p:ph sz="quarter" idx="11"/>
          </p:nvPr>
        </p:nvSpPr>
        <p:spPr>
          <a:xfrm>
            <a:off x="271376" y="2379134"/>
            <a:ext cx="4114800" cy="3749040"/>
          </a:xfrm>
          <a:noFill/>
          <a:ln w="6350" cap="flat" cmpd="sng" algn="ctr">
            <a:noFill/>
            <a:prstDash val="solid"/>
            <a:round/>
            <a:headEnd type="none" w="med" len="med"/>
            <a:tailEnd type="none" w="med" len="med"/>
          </a:ln>
        </p:spPr>
        <p:txBody>
          <a:bodyPr wrap="square" lIns="182880" tIns="137160" rIns="182880" bIns="182880">
            <a:noAutofit/>
          </a:bodyPr>
          <a:lstStyle>
            <a:lvl1pPr>
              <a:defRPr sz="1400"/>
            </a:lvl1pPr>
            <a:lvl2pPr>
              <a:tabLst>
                <a:tab pos="284163" algn="l"/>
              </a:tabLst>
              <a:defRPr sz="1400"/>
            </a:lvl2pPr>
            <a:lvl3pPr marL="401638" indent="-117475">
              <a:defRPr sz="1200"/>
            </a:lvl3pPr>
            <a:lvl4pPr marL="512763" indent="-111125">
              <a:defRPr sz="1100"/>
            </a:lvl4pPr>
            <a:lvl5pPr marL="630238" indent="-117475">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1" name="Freeform 4"/>
          <p:cNvSpPr>
            <a:spLocks/>
          </p:cNvSpPr>
          <p:nvPr userDrawn="1"/>
        </p:nvSpPr>
        <p:spPr bwMode="auto">
          <a:xfrm>
            <a:off x="4704057" y="2104926"/>
            <a:ext cx="4199468" cy="4070449"/>
          </a:xfrm>
          <a:custGeom>
            <a:avLst/>
            <a:gdLst>
              <a:gd name="connsiteX0" fmla="*/ 0 w 2475"/>
              <a:gd name="connsiteY0" fmla="*/ 236 h 2312"/>
              <a:gd name="connsiteX1" fmla="*/ 1228 w 2475"/>
              <a:gd name="connsiteY1" fmla="*/ 0 h 2312"/>
              <a:gd name="connsiteX2" fmla="*/ 2475 w 2475"/>
              <a:gd name="connsiteY2" fmla="*/ 236 h 2312"/>
              <a:gd name="connsiteX3" fmla="*/ 2475 w 2475"/>
              <a:gd name="connsiteY3" fmla="*/ 2312 h 2312"/>
              <a:gd name="connsiteX4" fmla="*/ 0 w 2475"/>
              <a:gd name="connsiteY4" fmla="*/ 2312 h 2312"/>
              <a:gd name="connsiteX5" fmla="*/ 0 w 2475"/>
              <a:gd name="connsiteY5" fmla="*/ 236 h 2312"/>
              <a:gd name="connsiteX0" fmla="*/ 0 w 2475"/>
              <a:gd name="connsiteY0" fmla="*/ 0 h 2469"/>
              <a:gd name="connsiteX1" fmla="*/ 1228 w 2475"/>
              <a:gd name="connsiteY1" fmla="*/ 157 h 2469"/>
              <a:gd name="connsiteX2" fmla="*/ 2475 w 2475"/>
              <a:gd name="connsiteY2" fmla="*/ 393 h 2469"/>
              <a:gd name="connsiteX3" fmla="*/ 2475 w 2475"/>
              <a:gd name="connsiteY3" fmla="*/ 2469 h 2469"/>
              <a:gd name="connsiteX4" fmla="*/ 0 w 2475"/>
              <a:gd name="connsiteY4" fmla="*/ 2469 h 2469"/>
              <a:gd name="connsiteX5" fmla="*/ 0 w 2475"/>
              <a:gd name="connsiteY5" fmla="*/ 0 h 2469"/>
              <a:gd name="connsiteX0" fmla="*/ 0 w 2475"/>
              <a:gd name="connsiteY0" fmla="*/ 0 h 2469"/>
              <a:gd name="connsiteX1" fmla="*/ 1228 w 2475"/>
              <a:gd name="connsiteY1" fmla="*/ 157 h 2469"/>
              <a:gd name="connsiteX2" fmla="*/ 2475 w 2475"/>
              <a:gd name="connsiteY2" fmla="*/ 0 h 2469"/>
              <a:gd name="connsiteX3" fmla="*/ 2475 w 2475"/>
              <a:gd name="connsiteY3" fmla="*/ 2469 h 2469"/>
              <a:gd name="connsiteX4" fmla="*/ 0 w 2475"/>
              <a:gd name="connsiteY4" fmla="*/ 2469 h 2469"/>
              <a:gd name="connsiteX5" fmla="*/ 0 w 2475"/>
              <a:gd name="connsiteY5" fmla="*/ 0 h 2469"/>
              <a:gd name="connsiteX0" fmla="*/ 0 w 2475"/>
              <a:gd name="connsiteY0" fmla="*/ 0 h 2469"/>
              <a:gd name="connsiteX1" fmla="*/ 1228 w 2475"/>
              <a:gd name="connsiteY1" fmla="*/ 228 h 2469"/>
              <a:gd name="connsiteX2" fmla="*/ 2475 w 2475"/>
              <a:gd name="connsiteY2" fmla="*/ 0 h 2469"/>
              <a:gd name="connsiteX3" fmla="*/ 2475 w 2475"/>
              <a:gd name="connsiteY3" fmla="*/ 2469 h 2469"/>
              <a:gd name="connsiteX4" fmla="*/ 0 w 2475"/>
              <a:gd name="connsiteY4" fmla="*/ 2469 h 2469"/>
              <a:gd name="connsiteX5" fmla="*/ 0 w 2475"/>
              <a:gd name="connsiteY5" fmla="*/ 0 h 2469"/>
              <a:gd name="connsiteX0" fmla="*/ 0 w 2475"/>
              <a:gd name="connsiteY0" fmla="*/ 0 h 2469"/>
              <a:gd name="connsiteX1" fmla="*/ 1228 w 2475"/>
              <a:gd name="connsiteY1" fmla="*/ 150 h 2469"/>
              <a:gd name="connsiteX2" fmla="*/ 2475 w 2475"/>
              <a:gd name="connsiteY2" fmla="*/ 0 h 2469"/>
              <a:gd name="connsiteX3" fmla="*/ 2475 w 2475"/>
              <a:gd name="connsiteY3" fmla="*/ 2469 h 2469"/>
              <a:gd name="connsiteX4" fmla="*/ 0 w 2475"/>
              <a:gd name="connsiteY4" fmla="*/ 2469 h 2469"/>
              <a:gd name="connsiteX5" fmla="*/ 0 w 2475"/>
              <a:gd name="connsiteY5" fmla="*/ 0 h 2469"/>
              <a:gd name="connsiteX0" fmla="*/ 0 w 2475"/>
              <a:gd name="connsiteY0" fmla="*/ 0 h 2469"/>
              <a:gd name="connsiteX1" fmla="*/ 1228 w 2475"/>
              <a:gd name="connsiteY1" fmla="*/ 150 h 2469"/>
              <a:gd name="connsiteX2" fmla="*/ 2475 w 2475"/>
              <a:gd name="connsiteY2" fmla="*/ 0 h 2469"/>
              <a:gd name="connsiteX3" fmla="*/ 2475 w 2475"/>
              <a:gd name="connsiteY3" fmla="*/ 2469 h 2469"/>
              <a:gd name="connsiteX4" fmla="*/ 0 w 2475"/>
              <a:gd name="connsiteY4" fmla="*/ 2469 h 2469"/>
              <a:gd name="connsiteX5" fmla="*/ 0 w 2475"/>
              <a:gd name="connsiteY5" fmla="*/ 0 h 2469"/>
              <a:gd name="connsiteX0" fmla="*/ 0 w 2475"/>
              <a:gd name="connsiteY0" fmla="*/ 0 h 2469"/>
              <a:gd name="connsiteX1" fmla="*/ 1228 w 2475"/>
              <a:gd name="connsiteY1" fmla="*/ 150 h 2469"/>
              <a:gd name="connsiteX2" fmla="*/ 1234 w 2475"/>
              <a:gd name="connsiteY2" fmla="*/ 151 h 2469"/>
              <a:gd name="connsiteX3" fmla="*/ 2475 w 2475"/>
              <a:gd name="connsiteY3" fmla="*/ 0 h 2469"/>
              <a:gd name="connsiteX4" fmla="*/ 2475 w 2475"/>
              <a:gd name="connsiteY4" fmla="*/ 2469 h 2469"/>
              <a:gd name="connsiteX5" fmla="*/ 0 w 2475"/>
              <a:gd name="connsiteY5" fmla="*/ 2469 h 2469"/>
              <a:gd name="connsiteX6" fmla="*/ 0 w 2475"/>
              <a:gd name="connsiteY6" fmla="*/ 0 h 2469"/>
              <a:gd name="connsiteX0" fmla="*/ 0 w 2475"/>
              <a:gd name="connsiteY0" fmla="*/ 0 h 2469"/>
              <a:gd name="connsiteX1" fmla="*/ 1228 w 2475"/>
              <a:gd name="connsiteY1" fmla="*/ 150 h 2469"/>
              <a:gd name="connsiteX2" fmla="*/ 1234 w 2475"/>
              <a:gd name="connsiteY2" fmla="*/ 151 h 2469"/>
              <a:gd name="connsiteX3" fmla="*/ 2475 w 2475"/>
              <a:gd name="connsiteY3" fmla="*/ 0 h 2469"/>
              <a:gd name="connsiteX4" fmla="*/ 2475 w 2475"/>
              <a:gd name="connsiteY4" fmla="*/ 2469 h 2469"/>
              <a:gd name="connsiteX5" fmla="*/ 0 w 2475"/>
              <a:gd name="connsiteY5" fmla="*/ 2469 h 2469"/>
              <a:gd name="connsiteX6" fmla="*/ 0 w 2475"/>
              <a:gd name="connsiteY6" fmla="*/ 0 h 2469"/>
              <a:gd name="connsiteX0" fmla="*/ 0 w 2475"/>
              <a:gd name="connsiteY0" fmla="*/ 0 h 2469"/>
              <a:gd name="connsiteX1" fmla="*/ 1228 w 2475"/>
              <a:gd name="connsiteY1" fmla="*/ 150 h 2469"/>
              <a:gd name="connsiteX2" fmla="*/ 1234 w 2475"/>
              <a:gd name="connsiteY2" fmla="*/ 151 h 2469"/>
              <a:gd name="connsiteX3" fmla="*/ 2475 w 2475"/>
              <a:gd name="connsiteY3" fmla="*/ 0 h 2469"/>
              <a:gd name="connsiteX4" fmla="*/ 2475 w 2475"/>
              <a:gd name="connsiteY4" fmla="*/ 2469 h 2469"/>
              <a:gd name="connsiteX5" fmla="*/ 0 w 2475"/>
              <a:gd name="connsiteY5" fmla="*/ 2469 h 2469"/>
              <a:gd name="connsiteX6" fmla="*/ 0 w 2475"/>
              <a:gd name="connsiteY6" fmla="*/ 0 h 2469"/>
              <a:gd name="connsiteX0" fmla="*/ 0 w 2475"/>
              <a:gd name="connsiteY0" fmla="*/ 0 h 2469"/>
              <a:gd name="connsiteX1" fmla="*/ 1228 w 2475"/>
              <a:gd name="connsiteY1" fmla="*/ 150 h 2469"/>
              <a:gd name="connsiteX2" fmla="*/ 1234 w 2475"/>
              <a:gd name="connsiteY2" fmla="*/ 151 h 2469"/>
              <a:gd name="connsiteX3" fmla="*/ 1240 w 2475"/>
              <a:gd name="connsiteY3" fmla="*/ 151 h 2469"/>
              <a:gd name="connsiteX4" fmla="*/ 2475 w 2475"/>
              <a:gd name="connsiteY4" fmla="*/ 0 h 2469"/>
              <a:gd name="connsiteX5" fmla="*/ 2475 w 2475"/>
              <a:gd name="connsiteY5" fmla="*/ 2469 h 2469"/>
              <a:gd name="connsiteX6" fmla="*/ 0 w 2475"/>
              <a:gd name="connsiteY6" fmla="*/ 2469 h 2469"/>
              <a:gd name="connsiteX7" fmla="*/ 0 w 2475"/>
              <a:gd name="connsiteY7" fmla="*/ 0 h 2469"/>
              <a:gd name="connsiteX0" fmla="*/ 0 w 2475"/>
              <a:gd name="connsiteY0" fmla="*/ 0 h 2469"/>
              <a:gd name="connsiteX1" fmla="*/ 1228 w 2475"/>
              <a:gd name="connsiteY1" fmla="*/ 150 h 2469"/>
              <a:gd name="connsiteX2" fmla="*/ 1234 w 2475"/>
              <a:gd name="connsiteY2" fmla="*/ 151 h 2469"/>
              <a:gd name="connsiteX3" fmla="*/ 1240 w 2475"/>
              <a:gd name="connsiteY3" fmla="*/ 151 h 2469"/>
              <a:gd name="connsiteX4" fmla="*/ 2475 w 2475"/>
              <a:gd name="connsiteY4" fmla="*/ 0 h 2469"/>
              <a:gd name="connsiteX5" fmla="*/ 2475 w 2475"/>
              <a:gd name="connsiteY5" fmla="*/ 2469 h 2469"/>
              <a:gd name="connsiteX6" fmla="*/ 0 w 2475"/>
              <a:gd name="connsiteY6" fmla="*/ 2469 h 2469"/>
              <a:gd name="connsiteX7" fmla="*/ 0 w 2475"/>
              <a:gd name="connsiteY7" fmla="*/ 0 h 2469"/>
              <a:gd name="connsiteX0" fmla="*/ 0 w 2475"/>
              <a:gd name="connsiteY0" fmla="*/ 0 h 2469"/>
              <a:gd name="connsiteX1" fmla="*/ 1228 w 2475"/>
              <a:gd name="connsiteY1" fmla="*/ 150 h 2469"/>
              <a:gd name="connsiteX2" fmla="*/ 1234 w 2475"/>
              <a:gd name="connsiteY2" fmla="*/ 151 h 2469"/>
              <a:gd name="connsiteX3" fmla="*/ 2475 w 2475"/>
              <a:gd name="connsiteY3" fmla="*/ 0 h 2469"/>
              <a:gd name="connsiteX4" fmla="*/ 2475 w 2475"/>
              <a:gd name="connsiteY4" fmla="*/ 2469 h 2469"/>
              <a:gd name="connsiteX5" fmla="*/ 0 w 2475"/>
              <a:gd name="connsiteY5" fmla="*/ 2469 h 2469"/>
              <a:gd name="connsiteX6" fmla="*/ 0 w 2475"/>
              <a:gd name="connsiteY6" fmla="*/ 0 h 2469"/>
              <a:gd name="connsiteX0" fmla="*/ 0 w 2475"/>
              <a:gd name="connsiteY0" fmla="*/ 0 h 2469"/>
              <a:gd name="connsiteX1" fmla="*/ 1228 w 2475"/>
              <a:gd name="connsiteY1" fmla="*/ 150 h 2469"/>
              <a:gd name="connsiteX2" fmla="*/ 1234 w 2475"/>
              <a:gd name="connsiteY2" fmla="*/ 151 h 2469"/>
              <a:gd name="connsiteX3" fmla="*/ 1235 w 2475"/>
              <a:gd name="connsiteY3" fmla="*/ 107 h 2469"/>
              <a:gd name="connsiteX4" fmla="*/ 2475 w 2475"/>
              <a:gd name="connsiteY4" fmla="*/ 0 h 2469"/>
              <a:gd name="connsiteX5" fmla="*/ 2475 w 2475"/>
              <a:gd name="connsiteY5" fmla="*/ 2469 h 2469"/>
              <a:gd name="connsiteX6" fmla="*/ 0 w 2475"/>
              <a:gd name="connsiteY6" fmla="*/ 2469 h 2469"/>
              <a:gd name="connsiteX7" fmla="*/ 0 w 2475"/>
              <a:gd name="connsiteY7" fmla="*/ 0 h 2469"/>
              <a:gd name="connsiteX0" fmla="*/ 0 w 2475"/>
              <a:gd name="connsiteY0" fmla="*/ 0 h 2469"/>
              <a:gd name="connsiteX1" fmla="*/ 1228 w 2475"/>
              <a:gd name="connsiteY1" fmla="*/ 150 h 2469"/>
              <a:gd name="connsiteX2" fmla="*/ 1235 w 2475"/>
              <a:gd name="connsiteY2" fmla="*/ 107 h 2469"/>
              <a:gd name="connsiteX3" fmla="*/ 2475 w 2475"/>
              <a:gd name="connsiteY3" fmla="*/ 0 h 2469"/>
              <a:gd name="connsiteX4" fmla="*/ 2475 w 2475"/>
              <a:gd name="connsiteY4" fmla="*/ 2469 h 2469"/>
              <a:gd name="connsiteX5" fmla="*/ 0 w 2475"/>
              <a:gd name="connsiteY5" fmla="*/ 2469 h 2469"/>
              <a:gd name="connsiteX6" fmla="*/ 0 w 2475"/>
              <a:gd name="connsiteY6" fmla="*/ 0 h 2469"/>
              <a:gd name="connsiteX0" fmla="*/ 1235 w 2475"/>
              <a:gd name="connsiteY0" fmla="*/ 107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90 w 2475"/>
              <a:gd name="connsiteY5" fmla="*/ 203 h 2469"/>
              <a:gd name="connsiteX0" fmla="*/ 1235 w 2475"/>
              <a:gd name="connsiteY0" fmla="*/ 107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90 w 2475"/>
              <a:gd name="connsiteY5" fmla="*/ 203 h 2469"/>
              <a:gd name="connsiteX6" fmla="*/ 1235 w 2475"/>
              <a:gd name="connsiteY6" fmla="*/ 107 h 2469"/>
              <a:gd name="connsiteX0" fmla="*/ 1235 w 2475"/>
              <a:gd name="connsiteY0" fmla="*/ 501 h 2863"/>
              <a:gd name="connsiteX1" fmla="*/ 2475 w 2475"/>
              <a:gd name="connsiteY1" fmla="*/ 394 h 2863"/>
              <a:gd name="connsiteX2" fmla="*/ 2475 w 2475"/>
              <a:gd name="connsiteY2" fmla="*/ 2863 h 2863"/>
              <a:gd name="connsiteX3" fmla="*/ 0 w 2475"/>
              <a:gd name="connsiteY3" fmla="*/ 2863 h 2863"/>
              <a:gd name="connsiteX4" fmla="*/ 0 w 2475"/>
              <a:gd name="connsiteY4" fmla="*/ 394 h 2863"/>
              <a:gd name="connsiteX5" fmla="*/ 1235 w 2475"/>
              <a:gd name="connsiteY5" fmla="*/ 501 h 2863"/>
              <a:gd name="connsiteX0" fmla="*/ 1235 w 2475"/>
              <a:gd name="connsiteY0" fmla="*/ 107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35 w 2475"/>
              <a:gd name="connsiteY5" fmla="*/ 107 h 2469"/>
              <a:gd name="connsiteX0" fmla="*/ 1235 w 2475"/>
              <a:gd name="connsiteY0" fmla="*/ 149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35 w 2475"/>
              <a:gd name="connsiteY5" fmla="*/ 149 h 2469"/>
              <a:gd name="connsiteX0" fmla="*/ 1235 w 2475"/>
              <a:gd name="connsiteY0" fmla="*/ 149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35 w 2475"/>
              <a:gd name="connsiteY5" fmla="*/ 149 h 2469"/>
              <a:gd name="connsiteX0" fmla="*/ 1235 w 2475"/>
              <a:gd name="connsiteY0" fmla="*/ 118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35 w 2475"/>
              <a:gd name="connsiteY5" fmla="*/ 118 h 2469"/>
              <a:gd name="connsiteX0" fmla="*/ 1235 w 2475"/>
              <a:gd name="connsiteY0" fmla="*/ 147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35 w 2475"/>
              <a:gd name="connsiteY5" fmla="*/ 147 h 24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75" h="2469">
                <a:moveTo>
                  <a:pt x="1235" y="147"/>
                </a:moveTo>
                <a:lnTo>
                  <a:pt x="2475" y="0"/>
                </a:lnTo>
                <a:lnTo>
                  <a:pt x="2475" y="2469"/>
                </a:lnTo>
                <a:lnTo>
                  <a:pt x="0" y="2469"/>
                </a:lnTo>
                <a:lnTo>
                  <a:pt x="0" y="0"/>
                </a:lnTo>
                <a:lnTo>
                  <a:pt x="1235" y="147"/>
                </a:lnTo>
                <a:close/>
              </a:path>
            </a:pathLst>
          </a:custGeom>
          <a:solidFill>
            <a:schemeClr val="bg1"/>
          </a:solidFill>
          <a:ln w="12700" cap="flat" cmpd="sng">
            <a:solidFill>
              <a:schemeClr val="tx1"/>
            </a:solidFill>
            <a:prstDash val="solid"/>
            <a:round/>
            <a:headEnd/>
            <a:tailEnd/>
          </a:ln>
          <a:effectLst/>
        </p:spPr>
        <p:txBody>
          <a:bodyPr wrap="square" lIns="182880" tIns="365760" rIns="182880" bIns="182880" anchor="t" anchorCtr="0"/>
          <a:lstStyle/>
          <a:p>
            <a:pPr marL="166688" lvl="1" indent="-166688" defTabSz="330200">
              <a:lnSpc>
                <a:spcPct val="95000"/>
              </a:lnSpc>
              <a:spcBef>
                <a:spcPct val="25000"/>
              </a:spcBef>
              <a:buClr>
                <a:srgbClr val="68ABFF"/>
              </a:buClr>
              <a:buSzPct val="140000"/>
              <a:tabLst>
                <a:tab pos="8521700" algn="r"/>
              </a:tabLst>
            </a:pPr>
            <a:endParaRPr lang="en-GB" altLang="de-DE" dirty="0">
              <a:solidFill>
                <a:srgbClr val="000000"/>
              </a:solidFill>
            </a:endParaRPr>
          </a:p>
        </p:txBody>
      </p:sp>
      <p:sp>
        <p:nvSpPr>
          <p:cNvPr id="22" name="Text Placeholder 8"/>
          <p:cNvSpPr>
            <a:spLocks noGrp="1"/>
          </p:cNvSpPr>
          <p:nvPr>
            <p:ph type="body" sz="quarter" idx="32"/>
          </p:nvPr>
        </p:nvSpPr>
        <p:spPr>
          <a:xfrm rot="5400000">
            <a:off x="6485343" y="-169973"/>
            <a:ext cx="636898" cy="4199470"/>
          </a:xfrm>
          <a:prstGeom prst="homePlate">
            <a:avLst>
              <a:gd name="adj" fmla="val 35000"/>
            </a:avLst>
          </a:prstGeom>
          <a:solidFill>
            <a:schemeClr val="tx1"/>
          </a:solidFill>
          <a:ln w="12700">
            <a:solidFill>
              <a:schemeClr val="tx1"/>
            </a:solidFill>
          </a:ln>
        </p:spPr>
        <p:txBody>
          <a:bodyPr vert="vert270" anchor="ctr">
            <a:normAutofit/>
          </a:bodyPr>
          <a:lstStyle>
            <a:lvl1pPr marL="0" indent="0" algn="ctr">
              <a:lnSpc>
                <a:spcPts val="1400"/>
              </a:lnSpc>
              <a:spcBef>
                <a:spcPts val="0"/>
              </a:spcBef>
              <a:buNone/>
              <a:defRPr lang="en-US" sz="1400" b="1" kern="1200" cap="all" baseline="0" dirty="0">
                <a:solidFill>
                  <a:schemeClr val="bg1"/>
                </a:solidFill>
                <a:latin typeface="Arial"/>
                <a:ea typeface="+mn-ea"/>
                <a:cs typeface="Arial"/>
              </a:defRPr>
            </a:lvl1pPr>
            <a:lvl2pPr indent="0" algn="ctr">
              <a:spcBef>
                <a:spcPts val="0"/>
              </a:spcBef>
              <a:buNone/>
              <a:defRPr sz="1200" b="1"/>
            </a:lvl2pPr>
            <a:lvl3pPr indent="0" algn="ctr">
              <a:spcBef>
                <a:spcPts val="0"/>
              </a:spcBef>
              <a:buNone/>
              <a:defRPr sz="1200" b="1"/>
            </a:lvl3pPr>
            <a:lvl4pPr indent="0" algn="ctr">
              <a:spcBef>
                <a:spcPts val="0"/>
              </a:spcBef>
              <a:buNone/>
              <a:defRPr sz="1200" b="1"/>
            </a:lvl4pPr>
            <a:lvl5pPr indent="0" algn="ctr">
              <a:spcBef>
                <a:spcPts val="0"/>
              </a:spcBef>
              <a:buNone/>
              <a:defRPr sz="1200" b="1"/>
            </a:lvl5pPr>
          </a:lstStyle>
          <a:p>
            <a:pPr lvl="0"/>
            <a:endParaRPr lang="en-US" dirty="0"/>
          </a:p>
        </p:txBody>
      </p:sp>
      <p:sp>
        <p:nvSpPr>
          <p:cNvPr id="23" name="Content Placeholder 4"/>
          <p:cNvSpPr>
            <a:spLocks noGrp="1"/>
          </p:cNvSpPr>
          <p:nvPr>
            <p:ph sz="quarter" idx="33"/>
          </p:nvPr>
        </p:nvSpPr>
        <p:spPr>
          <a:xfrm>
            <a:off x="4743713" y="2379134"/>
            <a:ext cx="4114800" cy="3749040"/>
          </a:xfrm>
          <a:noFill/>
          <a:ln w="6350" cap="flat" cmpd="sng" algn="ctr">
            <a:noFill/>
            <a:prstDash val="solid"/>
            <a:round/>
            <a:headEnd type="none" w="med" len="med"/>
            <a:tailEnd type="none" w="med" len="med"/>
          </a:ln>
        </p:spPr>
        <p:txBody>
          <a:bodyPr wrap="square" lIns="182880" tIns="137160" rIns="182880" bIns="182880">
            <a:noAutofit/>
          </a:bodyPr>
          <a:lstStyle>
            <a:lvl1pPr>
              <a:defRPr sz="1400"/>
            </a:lvl1pPr>
            <a:lvl2pPr>
              <a:defRPr sz="1400"/>
            </a:lvl2pPr>
            <a:lvl3pPr marL="401638" indent="-112713">
              <a:defRPr sz="1200"/>
            </a:lvl3pPr>
            <a:lvl4pPr marL="512763" indent="-111125">
              <a:defRPr sz="1100"/>
            </a:lvl4pPr>
            <a:lvl5pPr marL="630238" indent="-117475">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022103910"/>
      </p:ext>
    </p:extLst>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preserve="1" userDrawn="1">
  <p:cSld name="CG Consequences Vertical 4">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17" name="Footer Placeholder 16"/>
          <p:cNvSpPr>
            <a:spLocks noGrp="1"/>
          </p:cNvSpPr>
          <p:nvPr>
            <p:ph type="ftr" sz="quarter" idx="31"/>
          </p:nvPr>
        </p:nvSpPr>
        <p:spPr/>
        <p:txBody>
          <a:bodyPr/>
          <a:lstStyle/>
          <a:p>
            <a:endParaRPr lang="en-US" dirty="0"/>
          </a:p>
        </p:txBody>
      </p:sp>
      <p:sp>
        <p:nvSpPr>
          <p:cNvPr id="14" name="Freeform 4"/>
          <p:cNvSpPr>
            <a:spLocks/>
          </p:cNvSpPr>
          <p:nvPr userDrawn="1"/>
        </p:nvSpPr>
        <p:spPr bwMode="auto">
          <a:xfrm>
            <a:off x="228600" y="2104926"/>
            <a:ext cx="2057400" cy="4070449"/>
          </a:xfrm>
          <a:custGeom>
            <a:avLst/>
            <a:gdLst>
              <a:gd name="connsiteX0" fmla="*/ 0 w 2475"/>
              <a:gd name="connsiteY0" fmla="*/ 236 h 2312"/>
              <a:gd name="connsiteX1" fmla="*/ 1228 w 2475"/>
              <a:gd name="connsiteY1" fmla="*/ 0 h 2312"/>
              <a:gd name="connsiteX2" fmla="*/ 2475 w 2475"/>
              <a:gd name="connsiteY2" fmla="*/ 236 h 2312"/>
              <a:gd name="connsiteX3" fmla="*/ 2475 w 2475"/>
              <a:gd name="connsiteY3" fmla="*/ 2312 h 2312"/>
              <a:gd name="connsiteX4" fmla="*/ 0 w 2475"/>
              <a:gd name="connsiteY4" fmla="*/ 2312 h 2312"/>
              <a:gd name="connsiteX5" fmla="*/ 0 w 2475"/>
              <a:gd name="connsiteY5" fmla="*/ 236 h 2312"/>
              <a:gd name="connsiteX0" fmla="*/ 0 w 2475"/>
              <a:gd name="connsiteY0" fmla="*/ 0 h 2469"/>
              <a:gd name="connsiteX1" fmla="*/ 1228 w 2475"/>
              <a:gd name="connsiteY1" fmla="*/ 157 h 2469"/>
              <a:gd name="connsiteX2" fmla="*/ 2475 w 2475"/>
              <a:gd name="connsiteY2" fmla="*/ 393 h 2469"/>
              <a:gd name="connsiteX3" fmla="*/ 2475 w 2475"/>
              <a:gd name="connsiteY3" fmla="*/ 2469 h 2469"/>
              <a:gd name="connsiteX4" fmla="*/ 0 w 2475"/>
              <a:gd name="connsiteY4" fmla="*/ 2469 h 2469"/>
              <a:gd name="connsiteX5" fmla="*/ 0 w 2475"/>
              <a:gd name="connsiteY5" fmla="*/ 0 h 2469"/>
              <a:gd name="connsiteX0" fmla="*/ 0 w 2475"/>
              <a:gd name="connsiteY0" fmla="*/ 0 h 2469"/>
              <a:gd name="connsiteX1" fmla="*/ 1228 w 2475"/>
              <a:gd name="connsiteY1" fmla="*/ 157 h 2469"/>
              <a:gd name="connsiteX2" fmla="*/ 2475 w 2475"/>
              <a:gd name="connsiteY2" fmla="*/ 0 h 2469"/>
              <a:gd name="connsiteX3" fmla="*/ 2475 w 2475"/>
              <a:gd name="connsiteY3" fmla="*/ 2469 h 2469"/>
              <a:gd name="connsiteX4" fmla="*/ 0 w 2475"/>
              <a:gd name="connsiteY4" fmla="*/ 2469 h 2469"/>
              <a:gd name="connsiteX5" fmla="*/ 0 w 2475"/>
              <a:gd name="connsiteY5" fmla="*/ 0 h 2469"/>
              <a:gd name="connsiteX0" fmla="*/ 0 w 2475"/>
              <a:gd name="connsiteY0" fmla="*/ 0 h 2469"/>
              <a:gd name="connsiteX1" fmla="*/ 1228 w 2475"/>
              <a:gd name="connsiteY1" fmla="*/ 228 h 2469"/>
              <a:gd name="connsiteX2" fmla="*/ 2475 w 2475"/>
              <a:gd name="connsiteY2" fmla="*/ 0 h 2469"/>
              <a:gd name="connsiteX3" fmla="*/ 2475 w 2475"/>
              <a:gd name="connsiteY3" fmla="*/ 2469 h 2469"/>
              <a:gd name="connsiteX4" fmla="*/ 0 w 2475"/>
              <a:gd name="connsiteY4" fmla="*/ 2469 h 2469"/>
              <a:gd name="connsiteX5" fmla="*/ 0 w 2475"/>
              <a:gd name="connsiteY5" fmla="*/ 0 h 2469"/>
              <a:gd name="connsiteX0" fmla="*/ 0 w 2475"/>
              <a:gd name="connsiteY0" fmla="*/ 0 h 2469"/>
              <a:gd name="connsiteX1" fmla="*/ 1228 w 2475"/>
              <a:gd name="connsiteY1" fmla="*/ 150 h 2469"/>
              <a:gd name="connsiteX2" fmla="*/ 2475 w 2475"/>
              <a:gd name="connsiteY2" fmla="*/ 0 h 2469"/>
              <a:gd name="connsiteX3" fmla="*/ 2475 w 2475"/>
              <a:gd name="connsiteY3" fmla="*/ 2469 h 2469"/>
              <a:gd name="connsiteX4" fmla="*/ 0 w 2475"/>
              <a:gd name="connsiteY4" fmla="*/ 2469 h 2469"/>
              <a:gd name="connsiteX5" fmla="*/ 0 w 2475"/>
              <a:gd name="connsiteY5" fmla="*/ 0 h 2469"/>
              <a:gd name="connsiteX0" fmla="*/ 0 w 2475"/>
              <a:gd name="connsiteY0" fmla="*/ 0 h 2469"/>
              <a:gd name="connsiteX1" fmla="*/ 1228 w 2475"/>
              <a:gd name="connsiteY1" fmla="*/ 150 h 2469"/>
              <a:gd name="connsiteX2" fmla="*/ 2475 w 2475"/>
              <a:gd name="connsiteY2" fmla="*/ 0 h 2469"/>
              <a:gd name="connsiteX3" fmla="*/ 2475 w 2475"/>
              <a:gd name="connsiteY3" fmla="*/ 2469 h 2469"/>
              <a:gd name="connsiteX4" fmla="*/ 0 w 2475"/>
              <a:gd name="connsiteY4" fmla="*/ 2469 h 2469"/>
              <a:gd name="connsiteX5" fmla="*/ 0 w 2475"/>
              <a:gd name="connsiteY5" fmla="*/ 0 h 2469"/>
              <a:gd name="connsiteX0" fmla="*/ 0 w 2475"/>
              <a:gd name="connsiteY0" fmla="*/ 0 h 2469"/>
              <a:gd name="connsiteX1" fmla="*/ 1228 w 2475"/>
              <a:gd name="connsiteY1" fmla="*/ 150 h 2469"/>
              <a:gd name="connsiteX2" fmla="*/ 1234 w 2475"/>
              <a:gd name="connsiteY2" fmla="*/ 151 h 2469"/>
              <a:gd name="connsiteX3" fmla="*/ 2475 w 2475"/>
              <a:gd name="connsiteY3" fmla="*/ 0 h 2469"/>
              <a:gd name="connsiteX4" fmla="*/ 2475 w 2475"/>
              <a:gd name="connsiteY4" fmla="*/ 2469 h 2469"/>
              <a:gd name="connsiteX5" fmla="*/ 0 w 2475"/>
              <a:gd name="connsiteY5" fmla="*/ 2469 h 2469"/>
              <a:gd name="connsiteX6" fmla="*/ 0 w 2475"/>
              <a:gd name="connsiteY6" fmla="*/ 0 h 2469"/>
              <a:gd name="connsiteX0" fmla="*/ 0 w 2475"/>
              <a:gd name="connsiteY0" fmla="*/ 0 h 2469"/>
              <a:gd name="connsiteX1" fmla="*/ 1228 w 2475"/>
              <a:gd name="connsiteY1" fmla="*/ 150 h 2469"/>
              <a:gd name="connsiteX2" fmla="*/ 1234 w 2475"/>
              <a:gd name="connsiteY2" fmla="*/ 151 h 2469"/>
              <a:gd name="connsiteX3" fmla="*/ 2475 w 2475"/>
              <a:gd name="connsiteY3" fmla="*/ 0 h 2469"/>
              <a:gd name="connsiteX4" fmla="*/ 2475 w 2475"/>
              <a:gd name="connsiteY4" fmla="*/ 2469 h 2469"/>
              <a:gd name="connsiteX5" fmla="*/ 0 w 2475"/>
              <a:gd name="connsiteY5" fmla="*/ 2469 h 2469"/>
              <a:gd name="connsiteX6" fmla="*/ 0 w 2475"/>
              <a:gd name="connsiteY6" fmla="*/ 0 h 2469"/>
              <a:gd name="connsiteX0" fmla="*/ 0 w 2475"/>
              <a:gd name="connsiteY0" fmla="*/ 0 h 2469"/>
              <a:gd name="connsiteX1" fmla="*/ 1228 w 2475"/>
              <a:gd name="connsiteY1" fmla="*/ 150 h 2469"/>
              <a:gd name="connsiteX2" fmla="*/ 1234 w 2475"/>
              <a:gd name="connsiteY2" fmla="*/ 151 h 2469"/>
              <a:gd name="connsiteX3" fmla="*/ 2475 w 2475"/>
              <a:gd name="connsiteY3" fmla="*/ 0 h 2469"/>
              <a:gd name="connsiteX4" fmla="*/ 2475 w 2475"/>
              <a:gd name="connsiteY4" fmla="*/ 2469 h 2469"/>
              <a:gd name="connsiteX5" fmla="*/ 0 w 2475"/>
              <a:gd name="connsiteY5" fmla="*/ 2469 h 2469"/>
              <a:gd name="connsiteX6" fmla="*/ 0 w 2475"/>
              <a:gd name="connsiteY6" fmla="*/ 0 h 2469"/>
              <a:gd name="connsiteX0" fmla="*/ 0 w 2475"/>
              <a:gd name="connsiteY0" fmla="*/ 0 h 2469"/>
              <a:gd name="connsiteX1" fmla="*/ 1228 w 2475"/>
              <a:gd name="connsiteY1" fmla="*/ 150 h 2469"/>
              <a:gd name="connsiteX2" fmla="*/ 1234 w 2475"/>
              <a:gd name="connsiteY2" fmla="*/ 151 h 2469"/>
              <a:gd name="connsiteX3" fmla="*/ 1240 w 2475"/>
              <a:gd name="connsiteY3" fmla="*/ 151 h 2469"/>
              <a:gd name="connsiteX4" fmla="*/ 2475 w 2475"/>
              <a:gd name="connsiteY4" fmla="*/ 0 h 2469"/>
              <a:gd name="connsiteX5" fmla="*/ 2475 w 2475"/>
              <a:gd name="connsiteY5" fmla="*/ 2469 h 2469"/>
              <a:gd name="connsiteX6" fmla="*/ 0 w 2475"/>
              <a:gd name="connsiteY6" fmla="*/ 2469 h 2469"/>
              <a:gd name="connsiteX7" fmla="*/ 0 w 2475"/>
              <a:gd name="connsiteY7" fmla="*/ 0 h 2469"/>
              <a:gd name="connsiteX0" fmla="*/ 0 w 2475"/>
              <a:gd name="connsiteY0" fmla="*/ 0 h 2469"/>
              <a:gd name="connsiteX1" fmla="*/ 1228 w 2475"/>
              <a:gd name="connsiteY1" fmla="*/ 150 h 2469"/>
              <a:gd name="connsiteX2" fmla="*/ 1234 w 2475"/>
              <a:gd name="connsiteY2" fmla="*/ 151 h 2469"/>
              <a:gd name="connsiteX3" fmla="*/ 1240 w 2475"/>
              <a:gd name="connsiteY3" fmla="*/ 151 h 2469"/>
              <a:gd name="connsiteX4" fmla="*/ 2475 w 2475"/>
              <a:gd name="connsiteY4" fmla="*/ 0 h 2469"/>
              <a:gd name="connsiteX5" fmla="*/ 2475 w 2475"/>
              <a:gd name="connsiteY5" fmla="*/ 2469 h 2469"/>
              <a:gd name="connsiteX6" fmla="*/ 0 w 2475"/>
              <a:gd name="connsiteY6" fmla="*/ 2469 h 2469"/>
              <a:gd name="connsiteX7" fmla="*/ 0 w 2475"/>
              <a:gd name="connsiteY7" fmla="*/ 0 h 2469"/>
              <a:gd name="connsiteX0" fmla="*/ 0 w 2475"/>
              <a:gd name="connsiteY0" fmla="*/ 0 h 2469"/>
              <a:gd name="connsiteX1" fmla="*/ 1228 w 2475"/>
              <a:gd name="connsiteY1" fmla="*/ 150 h 2469"/>
              <a:gd name="connsiteX2" fmla="*/ 1234 w 2475"/>
              <a:gd name="connsiteY2" fmla="*/ 151 h 2469"/>
              <a:gd name="connsiteX3" fmla="*/ 2475 w 2475"/>
              <a:gd name="connsiteY3" fmla="*/ 0 h 2469"/>
              <a:gd name="connsiteX4" fmla="*/ 2475 w 2475"/>
              <a:gd name="connsiteY4" fmla="*/ 2469 h 2469"/>
              <a:gd name="connsiteX5" fmla="*/ 0 w 2475"/>
              <a:gd name="connsiteY5" fmla="*/ 2469 h 2469"/>
              <a:gd name="connsiteX6" fmla="*/ 0 w 2475"/>
              <a:gd name="connsiteY6" fmla="*/ 0 h 2469"/>
              <a:gd name="connsiteX0" fmla="*/ 0 w 2475"/>
              <a:gd name="connsiteY0" fmla="*/ 0 h 2469"/>
              <a:gd name="connsiteX1" fmla="*/ 1228 w 2475"/>
              <a:gd name="connsiteY1" fmla="*/ 150 h 2469"/>
              <a:gd name="connsiteX2" fmla="*/ 1234 w 2475"/>
              <a:gd name="connsiteY2" fmla="*/ 151 h 2469"/>
              <a:gd name="connsiteX3" fmla="*/ 1235 w 2475"/>
              <a:gd name="connsiteY3" fmla="*/ 107 h 2469"/>
              <a:gd name="connsiteX4" fmla="*/ 2475 w 2475"/>
              <a:gd name="connsiteY4" fmla="*/ 0 h 2469"/>
              <a:gd name="connsiteX5" fmla="*/ 2475 w 2475"/>
              <a:gd name="connsiteY5" fmla="*/ 2469 h 2469"/>
              <a:gd name="connsiteX6" fmla="*/ 0 w 2475"/>
              <a:gd name="connsiteY6" fmla="*/ 2469 h 2469"/>
              <a:gd name="connsiteX7" fmla="*/ 0 w 2475"/>
              <a:gd name="connsiteY7" fmla="*/ 0 h 2469"/>
              <a:gd name="connsiteX0" fmla="*/ 0 w 2475"/>
              <a:gd name="connsiteY0" fmla="*/ 0 h 2469"/>
              <a:gd name="connsiteX1" fmla="*/ 1228 w 2475"/>
              <a:gd name="connsiteY1" fmla="*/ 150 h 2469"/>
              <a:gd name="connsiteX2" fmla="*/ 1235 w 2475"/>
              <a:gd name="connsiteY2" fmla="*/ 107 h 2469"/>
              <a:gd name="connsiteX3" fmla="*/ 2475 w 2475"/>
              <a:gd name="connsiteY3" fmla="*/ 0 h 2469"/>
              <a:gd name="connsiteX4" fmla="*/ 2475 w 2475"/>
              <a:gd name="connsiteY4" fmla="*/ 2469 h 2469"/>
              <a:gd name="connsiteX5" fmla="*/ 0 w 2475"/>
              <a:gd name="connsiteY5" fmla="*/ 2469 h 2469"/>
              <a:gd name="connsiteX6" fmla="*/ 0 w 2475"/>
              <a:gd name="connsiteY6" fmla="*/ 0 h 2469"/>
              <a:gd name="connsiteX0" fmla="*/ 1235 w 2475"/>
              <a:gd name="connsiteY0" fmla="*/ 107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90 w 2475"/>
              <a:gd name="connsiteY5" fmla="*/ 203 h 2469"/>
              <a:gd name="connsiteX0" fmla="*/ 1235 w 2475"/>
              <a:gd name="connsiteY0" fmla="*/ 107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90 w 2475"/>
              <a:gd name="connsiteY5" fmla="*/ 203 h 2469"/>
              <a:gd name="connsiteX6" fmla="*/ 1235 w 2475"/>
              <a:gd name="connsiteY6" fmla="*/ 107 h 2469"/>
              <a:gd name="connsiteX0" fmla="*/ 1235 w 2475"/>
              <a:gd name="connsiteY0" fmla="*/ 501 h 2863"/>
              <a:gd name="connsiteX1" fmla="*/ 2475 w 2475"/>
              <a:gd name="connsiteY1" fmla="*/ 394 h 2863"/>
              <a:gd name="connsiteX2" fmla="*/ 2475 w 2475"/>
              <a:gd name="connsiteY2" fmla="*/ 2863 h 2863"/>
              <a:gd name="connsiteX3" fmla="*/ 0 w 2475"/>
              <a:gd name="connsiteY3" fmla="*/ 2863 h 2863"/>
              <a:gd name="connsiteX4" fmla="*/ 0 w 2475"/>
              <a:gd name="connsiteY4" fmla="*/ 394 h 2863"/>
              <a:gd name="connsiteX5" fmla="*/ 1235 w 2475"/>
              <a:gd name="connsiteY5" fmla="*/ 501 h 2863"/>
              <a:gd name="connsiteX0" fmla="*/ 1235 w 2475"/>
              <a:gd name="connsiteY0" fmla="*/ 107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35 w 2475"/>
              <a:gd name="connsiteY5" fmla="*/ 107 h 2469"/>
              <a:gd name="connsiteX0" fmla="*/ 1235 w 2475"/>
              <a:gd name="connsiteY0" fmla="*/ 149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35 w 2475"/>
              <a:gd name="connsiteY5" fmla="*/ 149 h 2469"/>
              <a:gd name="connsiteX0" fmla="*/ 1235 w 2475"/>
              <a:gd name="connsiteY0" fmla="*/ 149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35 w 2475"/>
              <a:gd name="connsiteY5" fmla="*/ 149 h 2469"/>
              <a:gd name="connsiteX0" fmla="*/ 1235 w 2475"/>
              <a:gd name="connsiteY0" fmla="*/ 118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35 w 2475"/>
              <a:gd name="connsiteY5" fmla="*/ 118 h 2469"/>
              <a:gd name="connsiteX0" fmla="*/ 1235 w 2475"/>
              <a:gd name="connsiteY0" fmla="*/ 147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35 w 2475"/>
              <a:gd name="connsiteY5" fmla="*/ 147 h 24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75" h="2469">
                <a:moveTo>
                  <a:pt x="1235" y="147"/>
                </a:moveTo>
                <a:lnTo>
                  <a:pt x="2475" y="0"/>
                </a:lnTo>
                <a:lnTo>
                  <a:pt x="2475" y="2469"/>
                </a:lnTo>
                <a:lnTo>
                  <a:pt x="0" y="2469"/>
                </a:lnTo>
                <a:lnTo>
                  <a:pt x="0" y="0"/>
                </a:lnTo>
                <a:lnTo>
                  <a:pt x="1235" y="147"/>
                </a:lnTo>
                <a:close/>
              </a:path>
            </a:pathLst>
          </a:custGeom>
          <a:solidFill>
            <a:schemeClr val="bg1"/>
          </a:solidFill>
          <a:ln w="12700" cap="flat" cmpd="sng">
            <a:solidFill>
              <a:schemeClr val="tx1"/>
            </a:solidFill>
            <a:prstDash val="solid"/>
            <a:round/>
            <a:headEnd/>
            <a:tailEnd/>
          </a:ln>
          <a:effectLst/>
        </p:spPr>
        <p:txBody>
          <a:bodyPr wrap="square" lIns="182880" tIns="365760" rIns="182880" bIns="182880" anchor="t" anchorCtr="0"/>
          <a:lstStyle/>
          <a:p>
            <a:pPr marL="166688" lvl="1" indent="-166688" defTabSz="330200">
              <a:lnSpc>
                <a:spcPct val="95000"/>
              </a:lnSpc>
              <a:spcBef>
                <a:spcPct val="25000"/>
              </a:spcBef>
              <a:buClr>
                <a:srgbClr val="68ABFF"/>
              </a:buClr>
              <a:buSzPct val="140000"/>
              <a:tabLst>
                <a:tab pos="8521700" algn="r"/>
              </a:tabLst>
            </a:pPr>
            <a:endParaRPr lang="en-GB" altLang="de-DE" dirty="0">
              <a:solidFill>
                <a:srgbClr val="000000"/>
              </a:solidFill>
            </a:endParaRPr>
          </a:p>
        </p:txBody>
      </p:sp>
      <p:sp>
        <p:nvSpPr>
          <p:cNvPr id="15" name="Text Placeholder 8"/>
          <p:cNvSpPr>
            <a:spLocks noGrp="1"/>
          </p:cNvSpPr>
          <p:nvPr>
            <p:ph type="body" sz="quarter" idx="21"/>
          </p:nvPr>
        </p:nvSpPr>
        <p:spPr>
          <a:xfrm rot="5400000">
            <a:off x="938851" y="901062"/>
            <a:ext cx="636898" cy="2057400"/>
          </a:xfrm>
          <a:prstGeom prst="homePlate">
            <a:avLst>
              <a:gd name="adj" fmla="val 35000"/>
            </a:avLst>
          </a:prstGeom>
          <a:solidFill>
            <a:schemeClr val="tx1"/>
          </a:solidFill>
          <a:ln w="12700">
            <a:solidFill>
              <a:schemeClr val="tx1"/>
            </a:solidFill>
          </a:ln>
        </p:spPr>
        <p:txBody>
          <a:bodyPr vert="vert270" anchor="ctr">
            <a:normAutofit/>
          </a:bodyPr>
          <a:lstStyle>
            <a:lvl1pPr marL="0" indent="0" algn="ctr">
              <a:lnSpc>
                <a:spcPts val="1400"/>
              </a:lnSpc>
              <a:spcBef>
                <a:spcPts val="0"/>
              </a:spcBef>
              <a:buNone/>
              <a:defRPr lang="en-US" sz="1200" b="1" kern="1200" cap="all" baseline="0" dirty="0">
                <a:solidFill>
                  <a:schemeClr val="bg1"/>
                </a:solidFill>
                <a:latin typeface="Arial"/>
                <a:ea typeface="+mn-ea"/>
                <a:cs typeface="Arial"/>
              </a:defRPr>
            </a:lvl1pPr>
            <a:lvl2pPr indent="0" algn="ctr">
              <a:spcBef>
                <a:spcPts val="0"/>
              </a:spcBef>
              <a:buNone/>
              <a:defRPr sz="1200" b="1"/>
            </a:lvl2pPr>
            <a:lvl3pPr indent="0" algn="ctr">
              <a:spcBef>
                <a:spcPts val="0"/>
              </a:spcBef>
              <a:buNone/>
              <a:defRPr sz="1200" b="1"/>
            </a:lvl3pPr>
            <a:lvl4pPr indent="0" algn="ctr">
              <a:spcBef>
                <a:spcPts val="0"/>
              </a:spcBef>
              <a:buNone/>
              <a:defRPr sz="1200" b="1"/>
            </a:lvl4pPr>
            <a:lvl5pPr indent="0" algn="ctr">
              <a:spcBef>
                <a:spcPts val="0"/>
              </a:spcBef>
              <a:buNone/>
              <a:defRPr sz="1200" b="1"/>
            </a:lvl5pPr>
          </a:lstStyle>
          <a:p>
            <a:pPr lvl="0"/>
            <a:endParaRPr lang="en-US" dirty="0"/>
          </a:p>
        </p:txBody>
      </p:sp>
      <p:sp>
        <p:nvSpPr>
          <p:cNvPr id="19" name="Content Placeholder 4"/>
          <p:cNvSpPr>
            <a:spLocks noGrp="1"/>
          </p:cNvSpPr>
          <p:nvPr>
            <p:ph sz="quarter" idx="11"/>
          </p:nvPr>
        </p:nvSpPr>
        <p:spPr>
          <a:xfrm>
            <a:off x="254001" y="2382078"/>
            <a:ext cx="2011680" cy="3749040"/>
          </a:xfrm>
          <a:noFill/>
          <a:ln w="6350" cap="flat" cmpd="sng" algn="ctr">
            <a:noFill/>
            <a:prstDash val="solid"/>
            <a:round/>
            <a:headEnd type="none" w="med" len="med"/>
            <a:tailEnd type="none" w="med" len="med"/>
          </a:ln>
        </p:spPr>
        <p:txBody>
          <a:bodyPr wrap="square" lIns="182880" tIns="91440" rIns="182880" bIns="182880">
            <a:noAutofit/>
          </a:bodyPr>
          <a:lstStyle>
            <a:lvl1pPr>
              <a:defRPr sz="1200"/>
            </a:lvl1pPr>
            <a:lvl2pPr>
              <a:defRPr sz="1200"/>
            </a:lvl2pPr>
            <a:lvl3pPr>
              <a:defRPr sz="1100"/>
            </a:lvl3pPr>
            <a:lvl4pPr>
              <a:defRPr sz="1050"/>
            </a:lvl4pPr>
            <a:lvl5pPr>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5" name="Freeform 4"/>
          <p:cNvSpPr>
            <a:spLocks/>
          </p:cNvSpPr>
          <p:nvPr userDrawn="1"/>
        </p:nvSpPr>
        <p:spPr bwMode="auto">
          <a:xfrm>
            <a:off x="6866467" y="2104926"/>
            <a:ext cx="2057400" cy="4070449"/>
          </a:xfrm>
          <a:custGeom>
            <a:avLst/>
            <a:gdLst>
              <a:gd name="connsiteX0" fmla="*/ 0 w 2475"/>
              <a:gd name="connsiteY0" fmla="*/ 236 h 2312"/>
              <a:gd name="connsiteX1" fmla="*/ 1228 w 2475"/>
              <a:gd name="connsiteY1" fmla="*/ 0 h 2312"/>
              <a:gd name="connsiteX2" fmla="*/ 2475 w 2475"/>
              <a:gd name="connsiteY2" fmla="*/ 236 h 2312"/>
              <a:gd name="connsiteX3" fmla="*/ 2475 w 2475"/>
              <a:gd name="connsiteY3" fmla="*/ 2312 h 2312"/>
              <a:gd name="connsiteX4" fmla="*/ 0 w 2475"/>
              <a:gd name="connsiteY4" fmla="*/ 2312 h 2312"/>
              <a:gd name="connsiteX5" fmla="*/ 0 w 2475"/>
              <a:gd name="connsiteY5" fmla="*/ 236 h 2312"/>
              <a:gd name="connsiteX0" fmla="*/ 0 w 2475"/>
              <a:gd name="connsiteY0" fmla="*/ 0 h 2469"/>
              <a:gd name="connsiteX1" fmla="*/ 1228 w 2475"/>
              <a:gd name="connsiteY1" fmla="*/ 157 h 2469"/>
              <a:gd name="connsiteX2" fmla="*/ 2475 w 2475"/>
              <a:gd name="connsiteY2" fmla="*/ 393 h 2469"/>
              <a:gd name="connsiteX3" fmla="*/ 2475 w 2475"/>
              <a:gd name="connsiteY3" fmla="*/ 2469 h 2469"/>
              <a:gd name="connsiteX4" fmla="*/ 0 w 2475"/>
              <a:gd name="connsiteY4" fmla="*/ 2469 h 2469"/>
              <a:gd name="connsiteX5" fmla="*/ 0 w 2475"/>
              <a:gd name="connsiteY5" fmla="*/ 0 h 2469"/>
              <a:gd name="connsiteX0" fmla="*/ 0 w 2475"/>
              <a:gd name="connsiteY0" fmla="*/ 0 h 2469"/>
              <a:gd name="connsiteX1" fmla="*/ 1228 w 2475"/>
              <a:gd name="connsiteY1" fmla="*/ 157 h 2469"/>
              <a:gd name="connsiteX2" fmla="*/ 2475 w 2475"/>
              <a:gd name="connsiteY2" fmla="*/ 0 h 2469"/>
              <a:gd name="connsiteX3" fmla="*/ 2475 w 2475"/>
              <a:gd name="connsiteY3" fmla="*/ 2469 h 2469"/>
              <a:gd name="connsiteX4" fmla="*/ 0 w 2475"/>
              <a:gd name="connsiteY4" fmla="*/ 2469 h 2469"/>
              <a:gd name="connsiteX5" fmla="*/ 0 w 2475"/>
              <a:gd name="connsiteY5" fmla="*/ 0 h 2469"/>
              <a:gd name="connsiteX0" fmla="*/ 0 w 2475"/>
              <a:gd name="connsiteY0" fmla="*/ 0 h 2469"/>
              <a:gd name="connsiteX1" fmla="*/ 1228 w 2475"/>
              <a:gd name="connsiteY1" fmla="*/ 228 h 2469"/>
              <a:gd name="connsiteX2" fmla="*/ 2475 w 2475"/>
              <a:gd name="connsiteY2" fmla="*/ 0 h 2469"/>
              <a:gd name="connsiteX3" fmla="*/ 2475 w 2475"/>
              <a:gd name="connsiteY3" fmla="*/ 2469 h 2469"/>
              <a:gd name="connsiteX4" fmla="*/ 0 w 2475"/>
              <a:gd name="connsiteY4" fmla="*/ 2469 h 2469"/>
              <a:gd name="connsiteX5" fmla="*/ 0 w 2475"/>
              <a:gd name="connsiteY5" fmla="*/ 0 h 2469"/>
              <a:gd name="connsiteX0" fmla="*/ 0 w 2475"/>
              <a:gd name="connsiteY0" fmla="*/ 0 h 2469"/>
              <a:gd name="connsiteX1" fmla="*/ 1228 w 2475"/>
              <a:gd name="connsiteY1" fmla="*/ 150 h 2469"/>
              <a:gd name="connsiteX2" fmla="*/ 2475 w 2475"/>
              <a:gd name="connsiteY2" fmla="*/ 0 h 2469"/>
              <a:gd name="connsiteX3" fmla="*/ 2475 w 2475"/>
              <a:gd name="connsiteY3" fmla="*/ 2469 h 2469"/>
              <a:gd name="connsiteX4" fmla="*/ 0 w 2475"/>
              <a:gd name="connsiteY4" fmla="*/ 2469 h 2469"/>
              <a:gd name="connsiteX5" fmla="*/ 0 w 2475"/>
              <a:gd name="connsiteY5" fmla="*/ 0 h 2469"/>
              <a:gd name="connsiteX0" fmla="*/ 0 w 2475"/>
              <a:gd name="connsiteY0" fmla="*/ 0 h 2469"/>
              <a:gd name="connsiteX1" fmla="*/ 1228 w 2475"/>
              <a:gd name="connsiteY1" fmla="*/ 150 h 2469"/>
              <a:gd name="connsiteX2" fmla="*/ 2475 w 2475"/>
              <a:gd name="connsiteY2" fmla="*/ 0 h 2469"/>
              <a:gd name="connsiteX3" fmla="*/ 2475 w 2475"/>
              <a:gd name="connsiteY3" fmla="*/ 2469 h 2469"/>
              <a:gd name="connsiteX4" fmla="*/ 0 w 2475"/>
              <a:gd name="connsiteY4" fmla="*/ 2469 h 2469"/>
              <a:gd name="connsiteX5" fmla="*/ 0 w 2475"/>
              <a:gd name="connsiteY5" fmla="*/ 0 h 2469"/>
              <a:gd name="connsiteX0" fmla="*/ 0 w 2475"/>
              <a:gd name="connsiteY0" fmla="*/ 0 h 2469"/>
              <a:gd name="connsiteX1" fmla="*/ 1228 w 2475"/>
              <a:gd name="connsiteY1" fmla="*/ 150 h 2469"/>
              <a:gd name="connsiteX2" fmla="*/ 1234 w 2475"/>
              <a:gd name="connsiteY2" fmla="*/ 151 h 2469"/>
              <a:gd name="connsiteX3" fmla="*/ 2475 w 2475"/>
              <a:gd name="connsiteY3" fmla="*/ 0 h 2469"/>
              <a:gd name="connsiteX4" fmla="*/ 2475 w 2475"/>
              <a:gd name="connsiteY4" fmla="*/ 2469 h 2469"/>
              <a:gd name="connsiteX5" fmla="*/ 0 w 2475"/>
              <a:gd name="connsiteY5" fmla="*/ 2469 h 2469"/>
              <a:gd name="connsiteX6" fmla="*/ 0 w 2475"/>
              <a:gd name="connsiteY6" fmla="*/ 0 h 2469"/>
              <a:gd name="connsiteX0" fmla="*/ 0 w 2475"/>
              <a:gd name="connsiteY0" fmla="*/ 0 h 2469"/>
              <a:gd name="connsiteX1" fmla="*/ 1228 w 2475"/>
              <a:gd name="connsiteY1" fmla="*/ 150 h 2469"/>
              <a:gd name="connsiteX2" fmla="*/ 1234 w 2475"/>
              <a:gd name="connsiteY2" fmla="*/ 151 h 2469"/>
              <a:gd name="connsiteX3" fmla="*/ 2475 w 2475"/>
              <a:gd name="connsiteY3" fmla="*/ 0 h 2469"/>
              <a:gd name="connsiteX4" fmla="*/ 2475 w 2475"/>
              <a:gd name="connsiteY4" fmla="*/ 2469 h 2469"/>
              <a:gd name="connsiteX5" fmla="*/ 0 w 2475"/>
              <a:gd name="connsiteY5" fmla="*/ 2469 h 2469"/>
              <a:gd name="connsiteX6" fmla="*/ 0 w 2475"/>
              <a:gd name="connsiteY6" fmla="*/ 0 h 2469"/>
              <a:gd name="connsiteX0" fmla="*/ 0 w 2475"/>
              <a:gd name="connsiteY0" fmla="*/ 0 h 2469"/>
              <a:gd name="connsiteX1" fmla="*/ 1228 w 2475"/>
              <a:gd name="connsiteY1" fmla="*/ 150 h 2469"/>
              <a:gd name="connsiteX2" fmla="*/ 1234 w 2475"/>
              <a:gd name="connsiteY2" fmla="*/ 151 h 2469"/>
              <a:gd name="connsiteX3" fmla="*/ 2475 w 2475"/>
              <a:gd name="connsiteY3" fmla="*/ 0 h 2469"/>
              <a:gd name="connsiteX4" fmla="*/ 2475 w 2475"/>
              <a:gd name="connsiteY4" fmla="*/ 2469 h 2469"/>
              <a:gd name="connsiteX5" fmla="*/ 0 w 2475"/>
              <a:gd name="connsiteY5" fmla="*/ 2469 h 2469"/>
              <a:gd name="connsiteX6" fmla="*/ 0 w 2475"/>
              <a:gd name="connsiteY6" fmla="*/ 0 h 2469"/>
              <a:gd name="connsiteX0" fmla="*/ 0 w 2475"/>
              <a:gd name="connsiteY0" fmla="*/ 0 h 2469"/>
              <a:gd name="connsiteX1" fmla="*/ 1228 w 2475"/>
              <a:gd name="connsiteY1" fmla="*/ 150 h 2469"/>
              <a:gd name="connsiteX2" fmla="*/ 1234 w 2475"/>
              <a:gd name="connsiteY2" fmla="*/ 151 h 2469"/>
              <a:gd name="connsiteX3" fmla="*/ 1240 w 2475"/>
              <a:gd name="connsiteY3" fmla="*/ 151 h 2469"/>
              <a:gd name="connsiteX4" fmla="*/ 2475 w 2475"/>
              <a:gd name="connsiteY4" fmla="*/ 0 h 2469"/>
              <a:gd name="connsiteX5" fmla="*/ 2475 w 2475"/>
              <a:gd name="connsiteY5" fmla="*/ 2469 h 2469"/>
              <a:gd name="connsiteX6" fmla="*/ 0 w 2475"/>
              <a:gd name="connsiteY6" fmla="*/ 2469 h 2469"/>
              <a:gd name="connsiteX7" fmla="*/ 0 w 2475"/>
              <a:gd name="connsiteY7" fmla="*/ 0 h 2469"/>
              <a:gd name="connsiteX0" fmla="*/ 0 w 2475"/>
              <a:gd name="connsiteY0" fmla="*/ 0 h 2469"/>
              <a:gd name="connsiteX1" fmla="*/ 1228 w 2475"/>
              <a:gd name="connsiteY1" fmla="*/ 150 h 2469"/>
              <a:gd name="connsiteX2" fmla="*/ 1234 w 2475"/>
              <a:gd name="connsiteY2" fmla="*/ 151 h 2469"/>
              <a:gd name="connsiteX3" fmla="*/ 1240 w 2475"/>
              <a:gd name="connsiteY3" fmla="*/ 151 h 2469"/>
              <a:gd name="connsiteX4" fmla="*/ 2475 w 2475"/>
              <a:gd name="connsiteY4" fmla="*/ 0 h 2469"/>
              <a:gd name="connsiteX5" fmla="*/ 2475 w 2475"/>
              <a:gd name="connsiteY5" fmla="*/ 2469 h 2469"/>
              <a:gd name="connsiteX6" fmla="*/ 0 w 2475"/>
              <a:gd name="connsiteY6" fmla="*/ 2469 h 2469"/>
              <a:gd name="connsiteX7" fmla="*/ 0 w 2475"/>
              <a:gd name="connsiteY7" fmla="*/ 0 h 2469"/>
              <a:gd name="connsiteX0" fmla="*/ 0 w 2475"/>
              <a:gd name="connsiteY0" fmla="*/ 0 h 2469"/>
              <a:gd name="connsiteX1" fmla="*/ 1228 w 2475"/>
              <a:gd name="connsiteY1" fmla="*/ 150 h 2469"/>
              <a:gd name="connsiteX2" fmla="*/ 1234 w 2475"/>
              <a:gd name="connsiteY2" fmla="*/ 151 h 2469"/>
              <a:gd name="connsiteX3" fmla="*/ 2475 w 2475"/>
              <a:gd name="connsiteY3" fmla="*/ 0 h 2469"/>
              <a:gd name="connsiteX4" fmla="*/ 2475 w 2475"/>
              <a:gd name="connsiteY4" fmla="*/ 2469 h 2469"/>
              <a:gd name="connsiteX5" fmla="*/ 0 w 2475"/>
              <a:gd name="connsiteY5" fmla="*/ 2469 h 2469"/>
              <a:gd name="connsiteX6" fmla="*/ 0 w 2475"/>
              <a:gd name="connsiteY6" fmla="*/ 0 h 2469"/>
              <a:gd name="connsiteX0" fmla="*/ 0 w 2475"/>
              <a:gd name="connsiteY0" fmla="*/ 0 h 2469"/>
              <a:gd name="connsiteX1" fmla="*/ 1228 w 2475"/>
              <a:gd name="connsiteY1" fmla="*/ 150 h 2469"/>
              <a:gd name="connsiteX2" fmla="*/ 1234 w 2475"/>
              <a:gd name="connsiteY2" fmla="*/ 151 h 2469"/>
              <a:gd name="connsiteX3" fmla="*/ 1235 w 2475"/>
              <a:gd name="connsiteY3" fmla="*/ 107 h 2469"/>
              <a:gd name="connsiteX4" fmla="*/ 2475 w 2475"/>
              <a:gd name="connsiteY4" fmla="*/ 0 h 2469"/>
              <a:gd name="connsiteX5" fmla="*/ 2475 w 2475"/>
              <a:gd name="connsiteY5" fmla="*/ 2469 h 2469"/>
              <a:gd name="connsiteX6" fmla="*/ 0 w 2475"/>
              <a:gd name="connsiteY6" fmla="*/ 2469 h 2469"/>
              <a:gd name="connsiteX7" fmla="*/ 0 w 2475"/>
              <a:gd name="connsiteY7" fmla="*/ 0 h 2469"/>
              <a:gd name="connsiteX0" fmla="*/ 0 w 2475"/>
              <a:gd name="connsiteY0" fmla="*/ 0 h 2469"/>
              <a:gd name="connsiteX1" fmla="*/ 1228 w 2475"/>
              <a:gd name="connsiteY1" fmla="*/ 150 h 2469"/>
              <a:gd name="connsiteX2" fmla="*/ 1235 w 2475"/>
              <a:gd name="connsiteY2" fmla="*/ 107 h 2469"/>
              <a:gd name="connsiteX3" fmla="*/ 2475 w 2475"/>
              <a:gd name="connsiteY3" fmla="*/ 0 h 2469"/>
              <a:gd name="connsiteX4" fmla="*/ 2475 w 2475"/>
              <a:gd name="connsiteY4" fmla="*/ 2469 h 2469"/>
              <a:gd name="connsiteX5" fmla="*/ 0 w 2475"/>
              <a:gd name="connsiteY5" fmla="*/ 2469 h 2469"/>
              <a:gd name="connsiteX6" fmla="*/ 0 w 2475"/>
              <a:gd name="connsiteY6" fmla="*/ 0 h 2469"/>
              <a:gd name="connsiteX0" fmla="*/ 1235 w 2475"/>
              <a:gd name="connsiteY0" fmla="*/ 107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90 w 2475"/>
              <a:gd name="connsiteY5" fmla="*/ 203 h 2469"/>
              <a:gd name="connsiteX0" fmla="*/ 1235 w 2475"/>
              <a:gd name="connsiteY0" fmla="*/ 107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90 w 2475"/>
              <a:gd name="connsiteY5" fmla="*/ 203 h 2469"/>
              <a:gd name="connsiteX6" fmla="*/ 1235 w 2475"/>
              <a:gd name="connsiteY6" fmla="*/ 107 h 2469"/>
              <a:gd name="connsiteX0" fmla="*/ 1235 w 2475"/>
              <a:gd name="connsiteY0" fmla="*/ 501 h 2863"/>
              <a:gd name="connsiteX1" fmla="*/ 2475 w 2475"/>
              <a:gd name="connsiteY1" fmla="*/ 394 h 2863"/>
              <a:gd name="connsiteX2" fmla="*/ 2475 w 2475"/>
              <a:gd name="connsiteY2" fmla="*/ 2863 h 2863"/>
              <a:gd name="connsiteX3" fmla="*/ 0 w 2475"/>
              <a:gd name="connsiteY3" fmla="*/ 2863 h 2863"/>
              <a:gd name="connsiteX4" fmla="*/ 0 w 2475"/>
              <a:gd name="connsiteY4" fmla="*/ 394 h 2863"/>
              <a:gd name="connsiteX5" fmla="*/ 1235 w 2475"/>
              <a:gd name="connsiteY5" fmla="*/ 501 h 2863"/>
              <a:gd name="connsiteX0" fmla="*/ 1235 w 2475"/>
              <a:gd name="connsiteY0" fmla="*/ 107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35 w 2475"/>
              <a:gd name="connsiteY5" fmla="*/ 107 h 2469"/>
              <a:gd name="connsiteX0" fmla="*/ 1235 w 2475"/>
              <a:gd name="connsiteY0" fmla="*/ 149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35 w 2475"/>
              <a:gd name="connsiteY5" fmla="*/ 149 h 2469"/>
              <a:gd name="connsiteX0" fmla="*/ 1235 w 2475"/>
              <a:gd name="connsiteY0" fmla="*/ 149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35 w 2475"/>
              <a:gd name="connsiteY5" fmla="*/ 149 h 2469"/>
              <a:gd name="connsiteX0" fmla="*/ 1235 w 2475"/>
              <a:gd name="connsiteY0" fmla="*/ 118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35 w 2475"/>
              <a:gd name="connsiteY5" fmla="*/ 118 h 2469"/>
              <a:gd name="connsiteX0" fmla="*/ 1235 w 2475"/>
              <a:gd name="connsiteY0" fmla="*/ 147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35 w 2475"/>
              <a:gd name="connsiteY5" fmla="*/ 147 h 24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75" h="2469">
                <a:moveTo>
                  <a:pt x="1235" y="147"/>
                </a:moveTo>
                <a:lnTo>
                  <a:pt x="2475" y="0"/>
                </a:lnTo>
                <a:lnTo>
                  <a:pt x="2475" y="2469"/>
                </a:lnTo>
                <a:lnTo>
                  <a:pt x="0" y="2469"/>
                </a:lnTo>
                <a:lnTo>
                  <a:pt x="0" y="0"/>
                </a:lnTo>
                <a:lnTo>
                  <a:pt x="1235" y="147"/>
                </a:lnTo>
                <a:close/>
              </a:path>
            </a:pathLst>
          </a:custGeom>
          <a:solidFill>
            <a:schemeClr val="bg1"/>
          </a:solidFill>
          <a:ln w="12700" cap="flat" cmpd="sng">
            <a:solidFill>
              <a:schemeClr val="tx1"/>
            </a:solidFill>
            <a:prstDash val="solid"/>
            <a:round/>
            <a:headEnd/>
            <a:tailEnd/>
          </a:ln>
          <a:effectLst/>
        </p:spPr>
        <p:txBody>
          <a:bodyPr wrap="square" lIns="182880" tIns="365760" rIns="182880" bIns="182880" anchor="t" anchorCtr="0"/>
          <a:lstStyle/>
          <a:p>
            <a:pPr marL="166688" lvl="1" indent="-166688" defTabSz="330200">
              <a:lnSpc>
                <a:spcPct val="95000"/>
              </a:lnSpc>
              <a:spcBef>
                <a:spcPct val="25000"/>
              </a:spcBef>
              <a:buClr>
                <a:srgbClr val="68ABFF"/>
              </a:buClr>
              <a:buSzPct val="140000"/>
              <a:tabLst>
                <a:tab pos="8521700" algn="r"/>
              </a:tabLst>
            </a:pPr>
            <a:endParaRPr lang="en-GB" altLang="de-DE" dirty="0">
              <a:solidFill>
                <a:srgbClr val="000000"/>
              </a:solidFill>
            </a:endParaRPr>
          </a:p>
        </p:txBody>
      </p:sp>
      <p:sp>
        <p:nvSpPr>
          <p:cNvPr id="46" name="Text Placeholder 8"/>
          <p:cNvSpPr>
            <a:spLocks noGrp="1"/>
          </p:cNvSpPr>
          <p:nvPr>
            <p:ph type="body" sz="quarter" idx="40"/>
          </p:nvPr>
        </p:nvSpPr>
        <p:spPr>
          <a:xfrm rot="5400000">
            <a:off x="7576718" y="901062"/>
            <a:ext cx="636898" cy="2057400"/>
          </a:xfrm>
          <a:prstGeom prst="homePlate">
            <a:avLst>
              <a:gd name="adj" fmla="val 35000"/>
            </a:avLst>
          </a:prstGeom>
          <a:solidFill>
            <a:schemeClr val="tx1"/>
          </a:solidFill>
          <a:ln w="12700">
            <a:solidFill>
              <a:schemeClr val="tx1"/>
            </a:solidFill>
          </a:ln>
        </p:spPr>
        <p:txBody>
          <a:bodyPr vert="vert270" anchor="ctr">
            <a:normAutofit/>
          </a:bodyPr>
          <a:lstStyle>
            <a:lvl1pPr marL="0" indent="0" algn="ctr">
              <a:lnSpc>
                <a:spcPts val="1400"/>
              </a:lnSpc>
              <a:spcBef>
                <a:spcPts val="0"/>
              </a:spcBef>
              <a:buNone/>
              <a:defRPr lang="en-US" sz="1200" b="1" kern="1200" cap="all" baseline="0" dirty="0">
                <a:solidFill>
                  <a:schemeClr val="bg1"/>
                </a:solidFill>
                <a:latin typeface="Arial"/>
                <a:ea typeface="+mn-ea"/>
                <a:cs typeface="Arial"/>
              </a:defRPr>
            </a:lvl1pPr>
            <a:lvl2pPr indent="0" algn="ctr">
              <a:spcBef>
                <a:spcPts val="0"/>
              </a:spcBef>
              <a:buNone/>
              <a:defRPr sz="1200" b="1"/>
            </a:lvl2pPr>
            <a:lvl3pPr indent="0" algn="ctr">
              <a:spcBef>
                <a:spcPts val="0"/>
              </a:spcBef>
              <a:buNone/>
              <a:defRPr sz="1200" b="1"/>
            </a:lvl3pPr>
            <a:lvl4pPr indent="0" algn="ctr">
              <a:spcBef>
                <a:spcPts val="0"/>
              </a:spcBef>
              <a:buNone/>
              <a:defRPr sz="1200" b="1"/>
            </a:lvl4pPr>
            <a:lvl5pPr indent="0" algn="ctr">
              <a:spcBef>
                <a:spcPts val="0"/>
              </a:spcBef>
              <a:buNone/>
              <a:defRPr sz="1200" b="1"/>
            </a:lvl5pPr>
          </a:lstStyle>
          <a:p>
            <a:pPr lvl="0"/>
            <a:endParaRPr lang="en-US" dirty="0"/>
          </a:p>
        </p:txBody>
      </p:sp>
      <p:sp>
        <p:nvSpPr>
          <p:cNvPr id="47" name="Content Placeholder 4"/>
          <p:cNvSpPr>
            <a:spLocks noGrp="1"/>
          </p:cNvSpPr>
          <p:nvPr>
            <p:ph sz="quarter" idx="41"/>
          </p:nvPr>
        </p:nvSpPr>
        <p:spPr>
          <a:xfrm>
            <a:off x="6891868" y="2382078"/>
            <a:ext cx="2011680" cy="3749040"/>
          </a:xfrm>
          <a:noFill/>
          <a:ln w="6350" cap="flat" cmpd="sng" algn="ctr">
            <a:noFill/>
            <a:prstDash val="solid"/>
            <a:round/>
            <a:headEnd type="none" w="med" len="med"/>
            <a:tailEnd type="none" w="med" len="med"/>
          </a:ln>
        </p:spPr>
        <p:txBody>
          <a:bodyPr wrap="square" lIns="182880" tIns="91440" rIns="182880" bIns="182880">
            <a:noAutofit/>
          </a:bodyPr>
          <a:lstStyle>
            <a:lvl1pPr>
              <a:defRPr sz="1200"/>
            </a:lvl1pPr>
            <a:lvl2pPr>
              <a:defRPr sz="1200"/>
            </a:lvl2pPr>
            <a:lvl3pPr>
              <a:defRPr sz="1100"/>
            </a:lvl3pPr>
            <a:lvl4pPr>
              <a:defRPr sz="1050"/>
            </a:lvl4pPr>
            <a:lvl5pPr>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8" name="Freeform 4"/>
          <p:cNvSpPr>
            <a:spLocks/>
          </p:cNvSpPr>
          <p:nvPr userDrawn="1"/>
        </p:nvSpPr>
        <p:spPr bwMode="auto">
          <a:xfrm>
            <a:off x="4653844" y="2104926"/>
            <a:ext cx="2057400" cy="4070449"/>
          </a:xfrm>
          <a:custGeom>
            <a:avLst/>
            <a:gdLst>
              <a:gd name="connsiteX0" fmla="*/ 0 w 2475"/>
              <a:gd name="connsiteY0" fmla="*/ 236 h 2312"/>
              <a:gd name="connsiteX1" fmla="*/ 1228 w 2475"/>
              <a:gd name="connsiteY1" fmla="*/ 0 h 2312"/>
              <a:gd name="connsiteX2" fmla="*/ 2475 w 2475"/>
              <a:gd name="connsiteY2" fmla="*/ 236 h 2312"/>
              <a:gd name="connsiteX3" fmla="*/ 2475 w 2475"/>
              <a:gd name="connsiteY3" fmla="*/ 2312 h 2312"/>
              <a:gd name="connsiteX4" fmla="*/ 0 w 2475"/>
              <a:gd name="connsiteY4" fmla="*/ 2312 h 2312"/>
              <a:gd name="connsiteX5" fmla="*/ 0 w 2475"/>
              <a:gd name="connsiteY5" fmla="*/ 236 h 2312"/>
              <a:gd name="connsiteX0" fmla="*/ 0 w 2475"/>
              <a:gd name="connsiteY0" fmla="*/ 0 h 2469"/>
              <a:gd name="connsiteX1" fmla="*/ 1228 w 2475"/>
              <a:gd name="connsiteY1" fmla="*/ 157 h 2469"/>
              <a:gd name="connsiteX2" fmla="*/ 2475 w 2475"/>
              <a:gd name="connsiteY2" fmla="*/ 393 h 2469"/>
              <a:gd name="connsiteX3" fmla="*/ 2475 w 2475"/>
              <a:gd name="connsiteY3" fmla="*/ 2469 h 2469"/>
              <a:gd name="connsiteX4" fmla="*/ 0 w 2475"/>
              <a:gd name="connsiteY4" fmla="*/ 2469 h 2469"/>
              <a:gd name="connsiteX5" fmla="*/ 0 w 2475"/>
              <a:gd name="connsiteY5" fmla="*/ 0 h 2469"/>
              <a:gd name="connsiteX0" fmla="*/ 0 w 2475"/>
              <a:gd name="connsiteY0" fmla="*/ 0 h 2469"/>
              <a:gd name="connsiteX1" fmla="*/ 1228 w 2475"/>
              <a:gd name="connsiteY1" fmla="*/ 157 h 2469"/>
              <a:gd name="connsiteX2" fmla="*/ 2475 w 2475"/>
              <a:gd name="connsiteY2" fmla="*/ 0 h 2469"/>
              <a:gd name="connsiteX3" fmla="*/ 2475 w 2475"/>
              <a:gd name="connsiteY3" fmla="*/ 2469 h 2469"/>
              <a:gd name="connsiteX4" fmla="*/ 0 w 2475"/>
              <a:gd name="connsiteY4" fmla="*/ 2469 h 2469"/>
              <a:gd name="connsiteX5" fmla="*/ 0 w 2475"/>
              <a:gd name="connsiteY5" fmla="*/ 0 h 2469"/>
              <a:gd name="connsiteX0" fmla="*/ 0 w 2475"/>
              <a:gd name="connsiteY0" fmla="*/ 0 h 2469"/>
              <a:gd name="connsiteX1" fmla="*/ 1228 w 2475"/>
              <a:gd name="connsiteY1" fmla="*/ 228 h 2469"/>
              <a:gd name="connsiteX2" fmla="*/ 2475 w 2475"/>
              <a:gd name="connsiteY2" fmla="*/ 0 h 2469"/>
              <a:gd name="connsiteX3" fmla="*/ 2475 w 2475"/>
              <a:gd name="connsiteY3" fmla="*/ 2469 h 2469"/>
              <a:gd name="connsiteX4" fmla="*/ 0 w 2475"/>
              <a:gd name="connsiteY4" fmla="*/ 2469 h 2469"/>
              <a:gd name="connsiteX5" fmla="*/ 0 w 2475"/>
              <a:gd name="connsiteY5" fmla="*/ 0 h 2469"/>
              <a:gd name="connsiteX0" fmla="*/ 0 w 2475"/>
              <a:gd name="connsiteY0" fmla="*/ 0 h 2469"/>
              <a:gd name="connsiteX1" fmla="*/ 1228 w 2475"/>
              <a:gd name="connsiteY1" fmla="*/ 150 h 2469"/>
              <a:gd name="connsiteX2" fmla="*/ 2475 w 2475"/>
              <a:gd name="connsiteY2" fmla="*/ 0 h 2469"/>
              <a:gd name="connsiteX3" fmla="*/ 2475 w 2475"/>
              <a:gd name="connsiteY3" fmla="*/ 2469 h 2469"/>
              <a:gd name="connsiteX4" fmla="*/ 0 w 2475"/>
              <a:gd name="connsiteY4" fmla="*/ 2469 h 2469"/>
              <a:gd name="connsiteX5" fmla="*/ 0 w 2475"/>
              <a:gd name="connsiteY5" fmla="*/ 0 h 2469"/>
              <a:gd name="connsiteX0" fmla="*/ 0 w 2475"/>
              <a:gd name="connsiteY0" fmla="*/ 0 h 2469"/>
              <a:gd name="connsiteX1" fmla="*/ 1228 w 2475"/>
              <a:gd name="connsiteY1" fmla="*/ 150 h 2469"/>
              <a:gd name="connsiteX2" fmla="*/ 2475 w 2475"/>
              <a:gd name="connsiteY2" fmla="*/ 0 h 2469"/>
              <a:gd name="connsiteX3" fmla="*/ 2475 w 2475"/>
              <a:gd name="connsiteY3" fmla="*/ 2469 h 2469"/>
              <a:gd name="connsiteX4" fmla="*/ 0 w 2475"/>
              <a:gd name="connsiteY4" fmla="*/ 2469 h 2469"/>
              <a:gd name="connsiteX5" fmla="*/ 0 w 2475"/>
              <a:gd name="connsiteY5" fmla="*/ 0 h 2469"/>
              <a:gd name="connsiteX0" fmla="*/ 0 w 2475"/>
              <a:gd name="connsiteY0" fmla="*/ 0 h 2469"/>
              <a:gd name="connsiteX1" fmla="*/ 1228 w 2475"/>
              <a:gd name="connsiteY1" fmla="*/ 150 h 2469"/>
              <a:gd name="connsiteX2" fmla="*/ 1234 w 2475"/>
              <a:gd name="connsiteY2" fmla="*/ 151 h 2469"/>
              <a:gd name="connsiteX3" fmla="*/ 2475 w 2475"/>
              <a:gd name="connsiteY3" fmla="*/ 0 h 2469"/>
              <a:gd name="connsiteX4" fmla="*/ 2475 w 2475"/>
              <a:gd name="connsiteY4" fmla="*/ 2469 h 2469"/>
              <a:gd name="connsiteX5" fmla="*/ 0 w 2475"/>
              <a:gd name="connsiteY5" fmla="*/ 2469 h 2469"/>
              <a:gd name="connsiteX6" fmla="*/ 0 w 2475"/>
              <a:gd name="connsiteY6" fmla="*/ 0 h 2469"/>
              <a:gd name="connsiteX0" fmla="*/ 0 w 2475"/>
              <a:gd name="connsiteY0" fmla="*/ 0 h 2469"/>
              <a:gd name="connsiteX1" fmla="*/ 1228 w 2475"/>
              <a:gd name="connsiteY1" fmla="*/ 150 h 2469"/>
              <a:gd name="connsiteX2" fmla="*/ 1234 w 2475"/>
              <a:gd name="connsiteY2" fmla="*/ 151 h 2469"/>
              <a:gd name="connsiteX3" fmla="*/ 2475 w 2475"/>
              <a:gd name="connsiteY3" fmla="*/ 0 h 2469"/>
              <a:gd name="connsiteX4" fmla="*/ 2475 w 2475"/>
              <a:gd name="connsiteY4" fmla="*/ 2469 h 2469"/>
              <a:gd name="connsiteX5" fmla="*/ 0 w 2475"/>
              <a:gd name="connsiteY5" fmla="*/ 2469 h 2469"/>
              <a:gd name="connsiteX6" fmla="*/ 0 w 2475"/>
              <a:gd name="connsiteY6" fmla="*/ 0 h 2469"/>
              <a:gd name="connsiteX0" fmla="*/ 0 w 2475"/>
              <a:gd name="connsiteY0" fmla="*/ 0 h 2469"/>
              <a:gd name="connsiteX1" fmla="*/ 1228 w 2475"/>
              <a:gd name="connsiteY1" fmla="*/ 150 h 2469"/>
              <a:gd name="connsiteX2" fmla="*/ 1234 w 2475"/>
              <a:gd name="connsiteY2" fmla="*/ 151 h 2469"/>
              <a:gd name="connsiteX3" fmla="*/ 2475 w 2475"/>
              <a:gd name="connsiteY3" fmla="*/ 0 h 2469"/>
              <a:gd name="connsiteX4" fmla="*/ 2475 w 2475"/>
              <a:gd name="connsiteY4" fmla="*/ 2469 h 2469"/>
              <a:gd name="connsiteX5" fmla="*/ 0 w 2475"/>
              <a:gd name="connsiteY5" fmla="*/ 2469 h 2469"/>
              <a:gd name="connsiteX6" fmla="*/ 0 w 2475"/>
              <a:gd name="connsiteY6" fmla="*/ 0 h 2469"/>
              <a:gd name="connsiteX0" fmla="*/ 0 w 2475"/>
              <a:gd name="connsiteY0" fmla="*/ 0 h 2469"/>
              <a:gd name="connsiteX1" fmla="*/ 1228 w 2475"/>
              <a:gd name="connsiteY1" fmla="*/ 150 h 2469"/>
              <a:gd name="connsiteX2" fmla="*/ 1234 w 2475"/>
              <a:gd name="connsiteY2" fmla="*/ 151 h 2469"/>
              <a:gd name="connsiteX3" fmla="*/ 1240 w 2475"/>
              <a:gd name="connsiteY3" fmla="*/ 151 h 2469"/>
              <a:gd name="connsiteX4" fmla="*/ 2475 w 2475"/>
              <a:gd name="connsiteY4" fmla="*/ 0 h 2469"/>
              <a:gd name="connsiteX5" fmla="*/ 2475 w 2475"/>
              <a:gd name="connsiteY5" fmla="*/ 2469 h 2469"/>
              <a:gd name="connsiteX6" fmla="*/ 0 w 2475"/>
              <a:gd name="connsiteY6" fmla="*/ 2469 h 2469"/>
              <a:gd name="connsiteX7" fmla="*/ 0 w 2475"/>
              <a:gd name="connsiteY7" fmla="*/ 0 h 2469"/>
              <a:gd name="connsiteX0" fmla="*/ 0 w 2475"/>
              <a:gd name="connsiteY0" fmla="*/ 0 h 2469"/>
              <a:gd name="connsiteX1" fmla="*/ 1228 w 2475"/>
              <a:gd name="connsiteY1" fmla="*/ 150 h 2469"/>
              <a:gd name="connsiteX2" fmla="*/ 1234 w 2475"/>
              <a:gd name="connsiteY2" fmla="*/ 151 h 2469"/>
              <a:gd name="connsiteX3" fmla="*/ 1240 w 2475"/>
              <a:gd name="connsiteY3" fmla="*/ 151 h 2469"/>
              <a:gd name="connsiteX4" fmla="*/ 2475 w 2475"/>
              <a:gd name="connsiteY4" fmla="*/ 0 h 2469"/>
              <a:gd name="connsiteX5" fmla="*/ 2475 w 2475"/>
              <a:gd name="connsiteY5" fmla="*/ 2469 h 2469"/>
              <a:gd name="connsiteX6" fmla="*/ 0 w 2475"/>
              <a:gd name="connsiteY6" fmla="*/ 2469 h 2469"/>
              <a:gd name="connsiteX7" fmla="*/ 0 w 2475"/>
              <a:gd name="connsiteY7" fmla="*/ 0 h 2469"/>
              <a:gd name="connsiteX0" fmla="*/ 0 w 2475"/>
              <a:gd name="connsiteY0" fmla="*/ 0 h 2469"/>
              <a:gd name="connsiteX1" fmla="*/ 1228 w 2475"/>
              <a:gd name="connsiteY1" fmla="*/ 150 h 2469"/>
              <a:gd name="connsiteX2" fmla="*/ 1234 w 2475"/>
              <a:gd name="connsiteY2" fmla="*/ 151 h 2469"/>
              <a:gd name="connsiteX3" fmla="*/ 2475 w 2475"/>
              <a:gd name="connsiteY3" fmla="*/ 0 h 2469"/>
              <a:gd name="connsiteX4" fmla="*/ 2475 w 2475"/>
              <a:gd name="connsiteY4" fmla="*/ 2469 h 2469"/>
              <a:gd name="connsiteX5" fmla="*/ 0 w 2475"/>
              <a:gd name="connsiteY5" fmla="*/ 2469 h 2469"/>
              <a:gd name="connsiteX6" fmla="*/ 0 w 2475"/>
              <a:gd name="connsiteY6" fmla="*/ 0 h 2469"/>
              <a:gd name="connsiteX0" fmla="*/ 0 w 2475"/>
              <a:gd name="connsiteY0" fmla="*/ 0 h 2469"/>
              <a:gd name="connsiteX1" fmla="*/ 1228 w 2475"/>
              <a:gd name="connsiteY1" fmla="*/ 150 h 2469"/>
              <a:gd name="connsiteX2" fmla="*/ 1234 w 2475"/>
              <a:gd name="connsiteY2" fmla="*/ 151 h 2469"/>
              <a:gd name="connsiteX3" fmla="*/ 1235 w 2475"/>
              <a:gd name="connsiteY3" fmla="*/ 107 h 2469"/>
              <a:gd name="connsiteX4" fmla="*/ 2475 w 2475"/>
              <a:gd name="connsiteY4" fmla="*/ 0 h 2469"/>
              <a:gd name="connsiteX5" fmla="*/ 2475 w 2475"/>
              <a:gd name="connsiteY5" fmla="*/ 2469 h 2469"/>
              <a:gd name="connsiteX6" fmla="*/ 0 w 2475"/>
              <a:gd name="connsiteY6" fmla="*/ 2469 h 2469"/>
              <a:gd name="connsiteX7" fmla="*/ 0 w 2475"/>
              <a:gd name="connsiteY7" fmla="*/ 0 h 2469"/>
              <a:gd name="connsiteX0" fmla="*/ 0 w 2475"/>
              <a:gd name="connsiteY0" fmla="*/ 0 h 2469"/>
              <a:gd name="connsiteX1" fmla="*/ 1228 w 2475"/>
              <a:gd name="connsiteY1" fmla="*/ 150 h 2469"/>
              <a:gd name="connsiteX2" fmla="*/ 1235 w 2475"/>
              <a:gd name="connsiteY2" fmla="*/ 107 h 2469"/>
              <a:gd name="connsiteX3" fmla="*/ 2475 w 2475"/>
              <a:gd name="connsiteY3" fmla="*/ 0 h 2469"/>
              <a:gd name="connsiteX4" fmla="*/ 2475 w 2475"/>
              <a:gd name="connsiteY4" fmla="*/ 2469 h 2469"/>
              <a:gd name="connsiteX5" fmla="*/ 0 w 2475"/>
              <a:gd name="connsiteY5" fmla="*/ 2469 h 2469"/>
              <a:gd name="connsiteX6" fmla="*/ 0 w 2475"/>
              <a:gd name="connsiteY6" fmla="*/ 0 h 2469"/>
              <a:gd name="connsiteX0" fmla="*/ 1235 w 2475"/>
              <a:gd name="connsiteY0" fmla="*/ 107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90 w 2475"/>
              <a:gd name="connsiteY5" fmla="*/ 203 h 2469"/>
              <a:gd name="connsiteX0" fmla="*/ 1235 w 2475"/>
              <a:gd name="connsiteY0" fmla="*/ 107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90 w 2475"/>
              <a:gd name="connsiteY5" fmla="*/ 203 h 2469"/>
              <a:gd name="connsiteX6" fmla="*/ 1235 w 2475"/>
              <a:gd name="connsiteY6" fmla="*/ 107 h 2469"/>
              <a:gd name="connsiteX0" fmla="*/ 1235 w 2475"/>
              <a:gd name="connsiteY0" fmla="*/ 501 h 2863"/>
              <a:gd name="connsiteX1" fmla="*/ 2475 w 2475"/>
              <a:gd name="connsiteY1" fmla="*/ 394 h 2863"/>
              <a:gd name="connsiteX2" fmla="*/ 2475 w 2475"/>
              <a:gd name="connsiteY2" fmla="*/ 2863 h 2863"/>
              <a:gd name="connsiteX3" fmla="*/ 0 w 2475"/>
              <a:gd name="connsiteY3" fmla="*/ 2863 h 2863"/>
              <a:gd name="connsiteX4" fmla="*/ 0 w 2475"/>
              <a:gd name="connsiteY4" fmla="*/ 394 h 2863"/>
              <a:gd name="connsiteX5" fmla="*/ 1235 w 2475"/>
              <a:gd name="connsiteY5" fmla="*/ 501 h 2863"/>
              <a:gd name="connsiteX0" fmla="*/ 1235 w 2475"/>
              <a:gd name="connsiteY0" fmla="*/ 107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35 w 2475"/>
              <a:gd name="connsiteY5" fmla="*/ 107 h 2469"/>
              <a:gd name="connsiteX0" fmla="*/ 1235 w 2475"/>
              <a:gd name="connsiteY0" fmla="*/ 149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35 w 2475"/>
              <a:gd name="connsiteY5" fmla="*/ 149 h 2469"/>
              <a:gd name="connsiteX0" fmla="*/ 1235 w 2475"/>
              <a:gd name="connsiteY0" fmla="*/ 149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35 w 2475"/>
              <a:gd name="connsiteY5" fmla="*/ 149 h 2469"/>
              <a:gd name="connsiteX0" fmla="*/ 1235 w 2475"/>
              <a:gd name="connsiteY0" fmla="*/ 118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35 w 2475"/>
              <a:gd name="connsiteY5" fmla="*/ 118 h 2469"/>
              <a:gd name="connsiteX0" fmla="*/ 1235 w 2475"/>
              <a:gd name="connsiteY0" fmla="*/ 147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35 w 2475"/>
              <a:gd name="connsiteY5" fmla="*/ 147 h 24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75" h="2469">
                <a:moveTo>
                  <a:pt x="1235" y="147"/>
                </a:moveTo>
                <a:lnTo>
                  <a:pt x="2475" y="0"/>
                </a:lnTo>
                <a:lnTo>
                  <a:pt x="2475" y="2469"/>
                </a:lnTo>
                <a:lnTo>
                  <a:pt x="0" y="2469"/>
                </a:lnTo>
                <a:lnTo>
                  <a:pt x="0" y="0"/>
                </a:lnTo>
                <a:lnTo>
                  <a:pt x="1235" y="147"/>
                </a:lnTo>
                <a:close/>
              </a:path>
            </a:pathLst>
          </a:custGeom>
          <a:solidFill>
            <a:schemeClr val="bg1"/>
          </a:solidFill>
          <a:ln w="12700" cap="flat" cmpd="sng">
            <a:solidFill>
              <a:schemeClr val="tx1"/>
            </a:solidFill>
            <a:prstDash val="solid"/>
            <a:round/>
            <a:headEnd/>
            <a:tailEnd/>
          </a:ln>
          <a:effectLst/>
        </p:spPr>
        <p:txBody>
          <a:bodyPr wrap="square" lIns="182880" tIns="365760" rIns="182880" bIns="182880" anchor="t" anchorCtr="0"/>
          <a:lstStyle/>
          <a:p>
            <a:pPr marL="166688" lvl="1" indent="-166688" defTabSz="330200">
              <a:lnSpc>
                <a:spcPct val="95000"/>
              </a:lnSpc>
              <a:spcBef>
                <a:spcPct val="25000"/>
              </a:spcBef>
              <a:buClr>
                <a:srgbClr val="68ABFF"/>
              </a:buClr>
              <a:buSzPct val="140000"/>
              <a:tabLst>
                <a:tab pos="8521700" algn="r"/>
              </a:tabLst>
            </a:pPr>
            <a:endParaRPr lang="en-GB" altLang="de-DE" dirty="0">
              <a:solidFill>
                <a:srgbClr val="000000"/>
              </a:solidFill>
            </a:endParaRPr>
          </a:p>
        </p:txBody>
      </p:sp>
      <p:sp>
        <p:nvSpPr>
          <p:cNvPr id="49" name="Text Placeholder 8"/>
          <p:cNvSpPr>
            <a:spLocks noGrp="1"/>
          </p:cNvSpPr>
          <p:nvPr>
            <p:ph type="body" sz="quarter" idx="42"/>
          </p:nvPr>
        </p:nvSpPr>
        <p:spPr>
          <a:xfrm rot="5400000">
            <a:off x="5364095" y="901062"/>
            <a:ext cx="636898" cy="2057400"/>
          </a:xfrm>
          <a:prstGeom prst="homePlate">
            <a:avLst>
              <a:gd name="adj" fmla="val 35000"/>
            </a:avLst>
          </a:prstGeom>
          <a:solidFill>
            <a:schemeClr val="tx1"/>
          </a:solidFill>
          <a:ln w="12700">
            <a:solidFill>
              <a:schemeClr val="tx1"/>
            </a:solidFill>
          </a:ln>
        </p:spPr>
        <p:txBody>
          <a:bodyPr vert="vert270" anchor="ctr">
            <a:normAutofit/>
          </a:bodyPr>
          <a:lstStyle>
            <a:lvl1pPr marL="0" indent="0" algn="ctr">
              <a:lnSpc>
                <a:spcPts val="1400"/>
              </a:lnSpc>
              <a:spcBef>
                <a:spcPts val="0"/>
              </a:spcBef>
              <a:buNone/>
              <a:defRPr lang="en-US" sz="1200" b="1" kern="1200" cap="all" baseline="0" dirty="0">
                <a:solidFill>
                  <a:schemeClr val="bg1"/>
                </a:solidFill>
                <a:latin typeface="Arial"/>
                <a:ea typeface="+mn-ea"/>
                <a:cs typeface="Arial"/>
              </a:defRPr>
            </a:lvl1pPr>
            <a:lvl2pPr indent="0" algn="ctr">
              <a:spcBef>
                <a:spcPts val="0"/>
              </a:spcBef>
              <a:buNone/>
              <a:defRPr sz="1200" b="1"/>
            </a:lvl2pPr>
            <a:lvl3pPr indent="0" algn="ctr">
              <a:spcBef>
                <a:spcPts val="0"/>
              </a:spcBef>
              <a:buNone/>
              <a:defRPr sz="1200" b="1"/>
            </a:lvl3pPr>
            <a:lvl4pPr indent="0" algn="ctr">
              <a:spcBef>
                <a:spcPts val="0"/>
              </a:spcBef>
              <a:buNone/>
              <a:defRPr sz="1200" b="1"/>
            </a:lvl4pPr>
            <a:lvl5pPr indent="0" algn="ctr">
              <a:spcBef>
                <a:spcPts val="0"/>
              </a:spcBef>
              <a:buNone/>
              <a:defRPr sz="1200" b="1"/>
            </a:lvl5pPr>
          </a:lstStyle>
          <a:p>
            <a:pPr lvl="0"/>
            <a:endParaRPr lang="en-US" dirty="0"/>
          </a:p>
        </p:txBody>
      </p:sp>
      <p:sp>
        <p:nvSpPr>
          <p:cNvPr id="50" name="Content Placeholder 4"/>
          <p:cNvSpPr>
            <a:spLocks noGrp="1"/>
          </p:cNvSpPr>
          <p:nvPr>
            <p:ph sz="quarter" idx="43"/>
          </p:nvPr>
        </p:nvSpPr>
        <p:spPr>
          <a:xfrm>
            <a:off x="4679245" y="2382078"/>
            <a:ext cx="2011680" cy="3749040"/>
          </a:xfrm>
          <a:noFill/>
          <a:ln w="6350" cap="flat" cmpd="sng" algn="ctr">
            <a:noFill/>
            <a:prstDash val="solid"/>
            <a:round/>
            <a:headEnd type="none" w="med" len="med"/>
            <a:tailEnd type="none" w="med" len="med"/>
          </a:ln>
        </p:spPr>
        <p:txBody>
          <a:bodyPr wrap="square" lIns="182880" tIns="91440" rIns="182880" bIns="182880">
            <a:noAutofit/>
          </a:bodyPr>
          <a:lstStyle>
            <a:lvl1pPr>
              <a:defRPr sz="1200"/>
            </a:lvl1pPr>
            <a:lvl2pPr>
              <a:defRPr sz="1200"/>
            </a:lvl2pPr>
            <a:lvl3pPr>
              <a:defRPr sz="1100"/>
            </a:lvl3pPr>
            <a:lvl4pPr>
              <a:defRPr sz="1050"/>
            </a:lvl4pPr>
            <a:lvl5pPr>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1" name="Freeform 4"/>
          <p:cNvSpPr>
            <a:spLocks/>
          </p:cNvSpPr>
          <p:nvPr userDrawn="1"/>
        </p:nvSpPr>
        <p:spPr bwMode="auto">
          <a:xfrm>
            <a:off x="2441222" y="2104926"/>
            <a:ext cx="2057400" cy="4070449"/>
          </a:xfrm>
          <a:custGeom>
            <a:avLst/>
            <a:gdLst>
              <a:gd name="connsiteX0" fmla="*/ 0 w 2475"/>
              <a:gd name="connsiteY0" fmla="*/ 236 h 2312"/>
              <a:gd name="connsiteX1" fmla="*/ 1228 w 2475"/>
              <a:gd name="connsiteY1" fmla="*/ 0 h 2312"/>
              <a:gd name="connsiteX2" fmla="*/ 2475 w 2475"/>
              <a:gd name="connsiteY2" fmla="*/ 236 h 2312"/>
              <a:gd name="connsiteX3" fmla="*/ 2475 w 2475"/>
              <a:gd name="connsiteY3" fmla="*/ 2312 h 2312"/>
              <a:gd name="connsiteX4" fmla="*/ 0 w 2475"/>
              <a:gd name="connsiteY4" fmla="*/ 2312 h 2312"/>
              <a:gd name="connsiteX5" fmla="*/ 0 w 2475"/>
              <a:gd name="connsiteY5" fmla="*/ 236 h 2312"/>
              <a:gd name="connsiteX0" fmla="*/ 0 w 2475"/>
              <a:gd name="connsiteY0" fmla="*/ 0 h 2469"/>
              <a:gd name="connsiteX1" fmla="*/ 1228 w 2475"/>
              <a:gd name="connsiteY1" fmla="*/ 157 h 2469"/>
              <a:gd name="connsiteX2" fmla="*/ 2475 w 2475"/>
              <a:gd name="connsiteY2" fmla="*/ 393 h 2469"/>
              <a:gd name="connsiteX3" fmla="*/ 2475 w 2475"/>
              <a:gd name="connsiteY3" fmla="*/ 2469 h 2469"/>
              <a:gd name="connsiteX4" fmla="*/ 0 w 2475"/>
              <a:gd name="connsiteY4" fmla="*/ 2469 h 2469"/>
              <a:gd name="connsiteX5" fmla="*/ 0 w 2475"/>
              <a:gd name="connsiteY5" fmla="*/ 0 h 2469"/>
              <a:gd name="connsiteX0" fmla="*/ 0 w 2475"/>
              <a:gd name="connsiteY0" fmla="*/ 0 h 2469"/>
              <a:gd name="connsiteX1" fmla="*/ 1228 w 2475"/>
              <a:gd name="connsiteY1" fmla="*/ 157 h 2469"/>
              <a:gd name="connsiteX2" fmla="*/ 2475 w 2475"/>
              <a:gd name="connsiteY2" fmla="*/ 0 h 2469"/>
              <a:gd name="connsiteX3" fmla="*/ 2475 w 2475"/>
              <a:gd name="connsiteY3" fmla="*/ 2469 h 2469"/>
              <a:gd name="connsiteX4" fmla="*/ 0 w 2475"/>
              <a:gd name="connsiteY4" fmla="*/ 2469 h 2469"/>
              <a:gd name="connsiteX5" fmla="*/ 0 w 2475"/>
              <a:gd name="connsiteY5" fmla="*/ 0 h 2469"/>
              <a:gd name="connsiteX0" fmla="*/ 0 w 2475"/>
              <a:gd name="connsiteY0" fmla="*/ 0 h 2469"/>
              <a:gd name="connsiteX1" fmla="*/ 1228 w 2475"/>
              <a:gd name="connsiteY1" fmla="*/ 228 h 2469"/>
              <a:gd name="connsiteX2" fmla="*/ 2475 w 2475"/>
              <a:gd name="connsiteY2" fmla="*/ 0 h 2469"/>
              <a:gd name="connsiteX3" fmla="*/ 2475 w 2475"/>
              <a:gd name="connsiteY3" fmla="*/ 2469 h 2469"/>
              <a:gd name="connsiteX4" fmla="*/ 0 w 2475"/>
              <a:gd name="connsiteY4" fmla="*/ 2469 h 2469"/>
              <a:gd name="connsiteX5" fmla="*/ 0 w 2475"/>
              <a:gd name="connsiteY5" fmla="*/ 0 h 2469"/>
              <a:gd name="connsiteX0" fmla="*/ 0 w 2475"/>
              <a:gd name="connsiteY0" fmla="*/ 0 h 2469"/>
              <a:gd name="connsiteX1" fmla="*/ 1228 w 2475"/>
              <a:gd name="connsiteY1" fmla="*/ 150 h 2469"/>
              <a:gd name="connsiteX2" fmla="*/ 2475 w 2475"/>
              <a:gd name="connsiteY2" fmla="*/ 0 h 2469"/>
              <a:gd name="connsiteX3" fmla="*/ 2475 w 2475"/>
              <a:gd name="connsiteY3" fmla="*/ 2469 h 2469"/>
              <a:gd name="connsiteX4" fmla="*/ 0 w 2475"/>
              <a:gd name="connsiteY4" fmla="*/ 2469 h 2469"/>
              <a:gd name="connsiteX5" fmla="*/ 0 w 2475"/>
              <a:gd name="connsiteY5" fmla="*/ 0 h 2469"/>
              <a:gd name="connsiteX0" fmla="*/ 0 w 2475"/>
              <a:gd name="connsiteY0" fmla="*/ 0 h 2469"/>
              <a:gd name="connsiteX1" fmla="*/ 1228 w 2475"/>
              <a:gd name="connsiteY1" fmla="*/ 150 h 2469"/>
              <a:gd name="connsiteX2" fmla="*/ 2475 w 2475"/>
              <a:gd name="connsiteY2" fmla="*/ 0 h 2469"/>
              <a:gd name="connsiteX3" fmla="*/ 2475 w 2475"/>
              <a:gd name="connsiteY3" fmla="*/ 2469 h 2469"/>
              <a:gd name="connsiteX4" fmla="*/ 0 w 2475"/>
              <a:gd name="connsiteY4" fmla="*/ 2469 h 2469"/>
              <a:gd name="connsiteX5" fmla="*/ 0 w 2475"/>
              <a:gd name="connsiteY5" fmla="*/ 0 h 2469"/>
              <a:gd name="connsiteX0" fmla="*/ 0 w 2475"/>
              <a:gd name="connsiteY0" fmla="*/ 0 h 2469"/>
              <a:gd name="connsiteX1" fmla="*/ 1228 w 2475"/>
              <a:gd name="connsiteY1" fmla="*/ 150 h 2469"/>
              <a:gd name="connsiteX2" fmla="*/ 1234 w 2475"/>
              <a:gd name="connsiteY2" fmla="*/ 151 h 2469"/>
              <a:gd name="connsiteX3" fmla="*/ 2475 w 2475"/>
              <a:gd name="connsiteY3" fmla="*/ 0 h 2469"/>
              <a:gd name="connsiteX4" fmla="*/ 2475 w 2475"/>
              <a:gd name="connsiteY4" fmla="*/ 2469 h 2469"/>
              <a:gd name="connsiteX5" fmla="*/ 0 w 2475"/>
              <a:gd name="connsiteY5" fmla="*/ 2469 h 2469"/>
              <a:gd name="connsiteX6" fmla="*/ 0 w 2475"/>
              <a:gd name="connsiteY6" fmla="*/ 0 h 2469"/>
              <a:gd name="connsiteX0" fmla="*/ 0 w 2475"/>
              <a:gd name="connsiteY0" fmla="*/ 0 h 2469"/>
              <a:gd name="connsiteX1" fmla="*/ 1228 w 2475"/>
              <a:gd name="connsiteY1" fmla="*/ 150 h 2469"/>
              <a:gd name="connsiteX2" fmla="*/ 1234 w 2475"/>
              <a:gd name="connsiteY2" fmla="*/ 151 h 2469"/>
              <a:gd name="connsiteX3" fmla="*/ 2475 w 2475"/>
              <a:gd name="connsiteY3" fmla="*/ 0 h 2469"/>
              <a:gd name="connsiteX4" fmla="*/ 2475 w 2475"/>
              <a:gd name="connsiteY4" fmla="*/ 2469 h 2469"/>
              <a:gd name="connsiteX5" fmla="*/ 0 w 2475"/>
              <a:gd name="connsiteY5" fmla="*/ 2469 h 2469"/>
              <a:gd name="connsiteX6" fmla="*/ 0 w 2475"/>
              <a:gd name="connsiteY6" fmla="*/ 0 h 2469"/>
              <a:gd name="connsiteX0" fmla="*/ 0 w 2475"/>
              <a:gd name="connsiteY0" fmla="*/ 0 h 2469"/>
              <a:gd name="connsiteX1" fmla="*/ 1228 w 2475"/>
              <a:gd name="connsiteY1" fmla="*/ 150 h 2469"/>
              <a:gd name="connsiteX2" fmla="*/ 1234 w 2475"/>
              <a:gd name="connsiteY2" fmla="*/ 151 h 2469"/>
              <a:gd name="connsiteX3" fmla="*/ 2475 w 2475"/>
              <a:gd name="connsiteY3" fmla="*/ 0 h 2469"/>
              <a:gd name="connsiteX4" fmla="*/ 2475 w 2475"/>
              <a:gd name="connsiteY4" fmla="*/ 2469 h 2469"/>
              <a:gd name="connsiteX5" fmla="*/ 0 w 2475"/>
              <a:gd name="connsiteY5" fmla="*/ 2469 h 2469"/>
              <a:gd name="connsiteX6" fmla="*/ 0 w 2475"/>
              <a:gd name="connsiteY6" fmla="*/ 0 h 2469"/>
              <a:gd name="connsiteX0" fmla="*/ 0 w 2475"/>
              <a:gd name="connsiteY0" fmla="*/ 0 h 2469"/>
              <a:gd name="connsiteX1" fmla="*/ 1228 w 2475"/>
              <a:gd name="connsiteY1" fmla="*/ 150 h 2469"/>
              <a:gd name="connsiteX2" fmla="*/ 1234 w 2475"/>
              <a:gd name="connsiteY2" fmla="*/ 151 h 2469"/>
              <a:gd name="connsiteX3" fmla="*/ 1240 w 2475"/>
              <a:gd name="connsiteY3" fmla="*/ 151 h 2469"/>
              <a:gd name="connsiteX4" fmla="*/ 2475 w 2475"/>
              <a:gd name="connsiteY4" fmla="*/ 0 h 2469"/>
              <a:gd name="connsiteX5" fmla="*/ 2475 w 2475"/>
              <a:gd name="connsiteY5" fmla="*/ 2469 h 2469"/>
              <a:gd name="connsiteX6" fmla="*/ 0 w 2475"/>
              <a:gd name="connsiteY6" fmla="*/ 2469 h 2469"/>
              <a:gd name="connsiteX7" fmla="*/ 0 w 2475"/>
              <a:gd name="connsiteY7" fmla="*/ 0 h 2469"/>
              <a:gd name="connsiteX0" fmla="*/ 0 w 2475"/>
              <a:gd name="connsiteY0" fmla="*/ 0 h 2469"/>
              <a:gd name="connsiteX1" fmla="*/ 1228 w 2475"/>
              <a:gd name="connsiteY1" fmla="*/ 150 h 2469"/>
              <a:gd name="connsiteX2" fmla="*/ 1234 w 2475"/>
              <a:gd name="connsiteY2" fmla="*/ 151 h 2469"/>
              <a:gd name="connsiteX3" fmla="*/ 1240 w 2475"/>
              <a:gd name="connsiteY3" fmla="*/ 151 h 2469"/>
              <a:gd name="connsiteX4" fmla="*/ 2475 w 2475"/>
              <a:gd name="connsiteY4" fmla="*/ 0 h 2469"/>
              <a:gd name="connsiteX5" fmla="*/ 2475 w 2475"/>
              <a:gd name="connsiteY5" fmla="*/ 2469 h 2469"/>
              <a:gd name="connsiteX6" fmla="*/ 0 w 2475"/>
              <a:gd name="connsiteY6" fmla="*/ 2469 h 2469"/>
              <a:gd name="connsiteX7" fmla="*/ 0 w 2475"/>
              <a:gd name="connsiteY7" fmla="*/ 0 h 2469"/>
              <a:gd name="connsiteX0" fmla="*/ 0 w 2475"/>
              <a:gd name="connsiteY0" fmla="*/ 0 h 2469"/>
              <a:gd name="connsiteX1" fmla="*/ 1228 w 2475"/>
              <a:gd name="connsiteY1" fmla="*/ 150 h 2469"/>
              <a:gd name="connsiteX2" fmla="*/ 1234 w 2475"/>
              <a:gd name="connsiteY2" fmla="*/ 151 h 2469"/>
              <a:gd name="connsiteX3" fmla="*/ 2475 w 2475"/>
              <a:gd name="connsiteY3" fmla="*/ 0 h 2469"/>
              <a:gd name="connsiteX4" fmla="*/ 2475 w 2475"/>
              <a:gd name="connsiteY4" fmla="*/ 2469 h 2469"/>
              <a:gd name="connsiteX5" fmla="*/ 0 w 2475"/>
              <a:gd name="connsiteY5" fmla="*/ 2469 h 2469"/>
              <a:gd name="connsiteX6" fmla="*/ 0 w 2475"/>
              <a:gd name="connsiteY6" fmla="*/ 0 h 2469"/>
              <a:gd name="connsiteX0" fmla="*/ 0 w 2475"/>
              <a:gd name="connsiteY0" fmla="*/ 0 h 2469"/>
              <a:gd name="connsiteX1" fmla="*/ 1228 w 2475"/>
              <a:gd name="connsiteY1" fmla="*/ 150 h 2469"/>
              <a:gd name="connsiteX2" fmla="*/ 1234 w 2475"/>
              <a:gd name="connsiteY2" fmla="*/ 151 h 2469"/>
              <a:gd name="connsiteX3" fmla="*/ 1235 w 2475"/>
              <a:gd name="connsiteY3" fmla="*/ 107 h 2469"/>
              <a:gd name="connsiteX4" fmla="*/ 2475 w 2475"/>
              <a:gd name="connsiteY4" fmla="*/ 0 h 2469"/>
              <a:gd name="connsiteX5" fmla="*/ 2475 w 2475"/>
              <a:gd name="connsiteY5" fmla="*/ 2469 h 2469"/>
              <a:gd name="connsiteX6" fmla="*/ 0 w 2475"/>
              <a:gd name="connsiteY6" fmla="*/ 2469 h 2469"/>
              <a:gd name="connsiteX7" fmla="*/ 0 w 2475"/>
              <a:gd name="connsiteY7" fmla="*/ 0 h 2469"/>
              <a:gd name="connsiteX0" fmla="*/ 0 w 2475"/>
              <a:gd name="connsiteY0" fmla="*/ 0 h 2469"/>
              <a:gd name="connsiteX1" fmla="*/ 1228 w 2475"/>
              <a:gd name="connsiteY1" fmla="*/ 150 h 2469"/>
              <a:gd name="connsiteX2" fmla="*/ 1235 w 2475"/>
              <a:gd name="connsiteY2" fmla="*/ 107 h 2469"/>
              <a:gd name="connsiteX3" fmla="*/ 2475 w 2475"/>
              <a:gd name="connsiteY3" fmla="*/ 0 h 2469"/>
              <a:gd name="connsiteX4" fmla="*/ 2475 w 2475"/>
              <a:gd name="connsiteY4" fmla="*/ 2469 h 2469"/>
              <a:gd name="connsiteX5" fmla="*/ 0 w 2475"/>
              <a:gd name="connsiteY5" fmla="*/ 2469 h 2469"/>
              <a:gd name="connsiteX6" fmla="*/ 0 w 2475"/>
              <a:gd name="connsiteY6" fmla="*/ 0 h 2469"/>
              <a:gd name="connsiteX0" fmla="*/ 1235 w 2475"/>
              <a:gd name="connsiteY0" fmla="*/ 107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90 w 2475"/>
              <a:gd name="connsiteY5" fmla="*/ 203 h 2469"/>
              <a:gd name="connsiteX0" fmla="*/ 1235 w 2475"/>
              <a:gd name="connsiteY0" fmla="*/ 107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90 w 2475"/>
              <a:gd name="connsiteY5" fmla="*/ 203 h 2469"/>
              <a:gd name="connsiteX6" fmla="*/ 1235 w 2475"/>
              <a:gd name="connsiteY6" fmla="*/ 107 h 2469"/>
              <a:gd name="connsiteX0" fmla="*/ 1235 w 2475"/>
              <a:gd name="connsiteY0" fmla="*/ 501 h 2863"/>
              <a:gd name="connsiteX1" fmla="*/ 2475 w 2475"/>
              <a:gd name="connsiteY1" fmla="*/ 394 h 2863"/>
              <a:gd name="connsiteX2" fmla="*/ 2475 w 2475"/>
              <a:gd name="connsiteY2" fmla="*/ 2863 h 2863"/>
              <a:gd name="connsiteX3" fmla="*/ 0 w 2475"/>
              <a:gd name="connsiteY3" fmla="*/ 2863 h 2863"/>
              <a:gd name="connsiteX4" fmla="*/ 0 w 2475"/>
              <a:gd name="connsiteY4" fmla="*/ 394 h 2863"/>
              <a:gd name="connsiteX5" fmla="*/ 1235 w 2475"/>
              <a:gd name="connsiteY5" fmla="*/ 501 h 2863"/>
              <a:gd name="connsiteX0" fmla="*/ 1235 w 2475"/>
              <a:gd name="connsiteY0" fmla="*/ 107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35 w 2475"/>
              <a:gd name="connsiteY5" fmla="*/ 107 h 2469"/>
              <a:gd name="connsiteX0" fmla="*/ 1235 w 2475"/>
              <a:gd name="connsiteY0" fmla="*/ 149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35 w 2475"/>
              <a:gd name="connsiteY5" fmla="*/ 149 h 2469"/>
              <a:gd name="connsiteX0" fmla="*/ 1235 w 2475"/>
              <a:gd name="connsiteY0" fmla="*/ 149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35 w 2475"/>
              <a:gd name="connsiteY5" fmla="*/ 149 h 2469"/>
              <a:gd name="connsiteX0" fmla="*/ 1235 w 2475"/>
              <a:gd name="connsiteY0" fmla="*/ 118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35 w 2475"/>
              <a:gd name="connsiteY5" fmla="*/ 118 h 2469"/>
              <a:gd name="connsiteX0" fmla="*/ 1235 w 2475"/>
              <a:gd name="connsiteY0" fmla="*/ 147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35 w 2475"/>
              <a:gd name="connsiteY5" fmla="*/ 147 h 24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75" h="2469">
                <a:moveTo>
                  <a:pt x="1235" y="147"/>
                </a:moveTo>
                <a:lnTo>
                  <a:pt x="2475" y="0"/>
                </a:lnTo>
                <a:lnTo>
                  <a:pt x="2475" y="2469"/>
                </a:lnTo>
                <a:lnTo>
                  <a:pt x="0" y="2469"/>
                </a:lnTo>
                <a:lnTo>
                  <a:pt x="0" y="0"/>
                </a:lnTo>
                <a:lnTo>
                  <a:pt x="1235" y="147"/>
                </a:lnTo>
                <a:close/>
              </a:path>
            </a:pathLst>
          </a:custGeom>
          <a:solidFill>
            <a:schemeClr val="bg1"/>
          </a:solidFill>
          <a:ln w="12700" cap="flat" cmpd="sng">
            <a:solidFill>
              <a:schemeClr val="tx1"/>
            </a:solidFill>
            <a:prstDash val="solid"/>
            <a:round/>
            <a:headEnd/>
            <a:tailEnd/>
          </a:ln>
          <a:effectLst/>
        </p:spPr>
        <p:txBody>
          <a:bodyPr wrap="square" lIns="182880" tIns="365760" rIns="182880" bIns="182880" anchor="t" anchorCtr="0"/>
          <a:lstStyle/>
          <a:p>
            <a:pPr marL="166688" lvl="1" indent="-166688" defTabSz="330200">
              <a:lnSpc>
                <a:spcPct val="95000"/>
              </a:lnSpc>
              <a:spcBef>
                <a:spcPct val="25000"/>
              </a:spcBef>
              <a:buClr>
                <a:srgbClr val="68ABFF"/>
              </a:buClr>
              <a:buSzPct val="140000"/>
              <a:tabLst>
                <a:tab pos="8521700" algn="r"/>
              </a:tabLst>
            </a:pPr>
            <a:endParaRPr lang="en-GB" altLang="de-DE" dirty="0">
              <a:solidFill>
                <a:srgbClr val="000000"/>
              </a:solidFill>
            </a:endParaRPr>
          </a:p>
        </p:txBody>
      </p:sp>
      <p:sp>
        <p:nvSpPr>
          <p:cNvPr id="52" name="Text Placeholder 8"/>
          <p:cNvSpPr>
            <a:spLocks noGrp="1"/>
          </p:cNvSpPr>
          <p:nvPr>
            <p:ph type="body" sz="quarter" idx="44"/>
          </p:nvPr>
        </p:nvSpPr>
        <p:spPr>
          <a:xfrm rot="5400000">
            <a:off x="3151473" y="901062"/>
            <a:ext cx="636898" cy="2057400"/>
          </a:xfrm>
          <a:prstGeom prst="homePlate">
            <a:avLst>
              <a:gd name="adj" fmla="val 35000"/>
            </a:avLst>
          </a:prstGeom>
          <a:solidFill>
            <a:schemeClr val="tx1"/>
          </a:solidFill>
          <a:ln w="12700">
            <a:solidFill>
              <a:schemeClr val="tx1"/>
            </a:solidFill>
          </a:ln>
        </p:spPr>
        <p:txBody>
          <a:bodyPr vert="vert270" anchor="ctr">
            <a:normAutofit/>
          </a:bodyPr>
          <a:lstStyle>
            <a:lvl1pPr marL="0" indent="0" algn="ctr">
              <a:lnSpc>
                <a:spcPts val="1400"/>
              </a:lnSpc>
              <a:spcBef>
                <a:spcPts val="0"/>
              </a:spcBef>
              <a:buNone/>
              <a:defRPr lang="en-US" sz="1200" b="1" kern="1200" cap="all" baseline="0" dirty="0">
                <a:solidFill>
                  <a:schemeClr val="bg1"/>
                </a:solidFill>
                <a:latin typeface="Arial"/>
                <a:ea typeface="+mn-ea"/>
                <a:cs typeface="Arial"/>
              </a:defRPr>
            </a:lvl1pPr>
            <a:lvl2pPr indent="0" algn="ctr">
              <a:spcBef>
                <a:spcPts val="0"/>
              </a:spcBef>
              <a:buNone/>
              <a:defRPr sz="1200" b="1"/>
            </a:lvl2pPr>
            <a:lvl3pPr indent="0" algn="ctr">
              <a:spcBef>
                <a:spcPts val="0"/>
              </a:spcBef>
              <a:buNone/>
              <a:defRPr sz="1200" b="1"/>
            </a:lvl3pPr>
            <a:lvl4pPr indent="0" algn="ctr">
              <a:spcBef>
                <a:spcPts val="0"/>
              </a:spcBef>
              <a:buNone/>
              <a:defRPr sz="1200" b="1"/>
            </a:lvl4pPr>
            <a:lvl5pPr indent="0" algn="ctr">
              <a:spcBef>
                <a:spcPts val="0"/>
              </a:spcBef>
              <a:buNone/>
              <a:defRPr sz="1200" b="1"/>
            </a:lvl5pPr>
          </a:lstStyle>
          <a:p>
            <a:pPr lvl="0"/>
            <a:endParaRPr lang="en-US" dirty="0"/>
          </a:p>
        </p:txBody>
      </p:sp>
      <p:sp>
        <p:nvSpPr>
          <p:cNvPr id="53" name="Content Placeholder 4"/>
          <p:cNvSpPr>
            <a:spLocks noGrp="1"/>
          </p:cNvSpPr>
          <p:nvPr>
            <p:ph sz="quarter" idx="45"/>
          </p:nvPr>
        </p:nvSpPr>
        <p:spPr>
          <a:xfrm>
            <a:off x="2466623" y="2382078"/>
            <a:ext cx="2011680" cy="3749040"/>
          </a:xfrm>
          <a:noFill/>
          <a:ln w="6350" cap="flat" cmpd="sng" algn="ctr">
            <a:noFill/>
            <a:prstDash val="solid"/>
            <a:round/>
            <a:headEnd type="none" w="med" len="med"/>
            <a:tailEnd type="none" w="med" len="med"/>
          </a:ln>
        </p:spPr>
        <p:txBody>
          <a:bodyPr wrap="square" lIns="182880" tIns="91440" rIns="182880" bIns="182880">
            <a:noAutofit/>
          </a:bodyPr>
          <a:lstStyle>
            <a:lvl1pPr>
              <a:defRPr sz="1200"/>
            </a:lvl1pPr>
            <a:lvl2pPr>
              <a:defRPr sz="1200"/>
            </a:lvl2pPr>
            <a:lvl3pPr>
              <a:defRPr sz="1100"/>
            </a:lvl3pPr>
            <a:lvl4pPr>
              <a:defRPr sz="1050"/>
            </a:lvl4pPr>
            <a:lvl5pPr>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527447141"/>
      </p:ext>
    </p:extLst>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preserve="1" userDrawn="1">
  <p:cSld name="CG Pro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16" name="Text Placeholder 13"/>
          <p:cNvSpPr>
            <a:spLocks noGrp="1"/>
          </p:cNvSpPr>
          <p:nvPr>
            <p:ph type="body" sz="quarter" idx="20"/>
          </p:nvPr>
        </p:nvSpPr>
        <p:spPr>
          <a:xfrm>
            <a:off x="228600" y="2133600"/>
            <a:ext cx="2734733" cy="4041775"/>
          </a:xfrm>
          <a:solidFill>
            <a:schemeClr val="bg1"/>
          </a:solidFill>
          <a:ln w="12700">
            <a:solidFill>
              <a:schemeClr val="tx1"/>
            </a:solidFill>
          </a:ln>
        </p:spPr>
        <p:txBody>
          <a:bodyPr lIns="182880" tIns="137160" rIns="182880" bIns="137160" anchor="t" anchorCtr="0">
            <a:noAutofit/>
          </a:bodyPr>
          <a:lstStyle>
            <a:lvl1pPr>
              <a:defRPr sz="1200"/>
            </a:lvl1pPr>
            <a:lvl2pPr marL="225425" indent="-225425">
              <a:tabLst>
                <a:tab pos="225425" algn="l"/>
              </a:tabLst>
              <a:defRPr sz="1200"/>
            </a:lvl2pPr>
            <a:lvl3pPr marL="342900" indent="-114300">
              <a:defRPr sz="1100"/>
            </a:lvl3pPr>
            <a:lvl4pPr marL="457200" indent="-114300">
              <a:defRPr sz="1050"/>
            </a:lvl4pPr>
            <a:lvl5pPr marL="571500" indent="-114300">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7" name="Footer Placeholder 16"/>
          <p:cNvSpPr>
            <a:spLocks noGrp="1"/>
          </p:cNvSpPr>
          <p:nvPr>
            <p:ph type="ftr" sz="quarter" idx="31"/>
          </p:nvPr>
        </p:nvSpPr>
        <p:spPr/>
        <p:txBody>
          <a:bodyPr/>
          <a:lstStyle/>
          <a:p>
            <a:endParaRPr lang="en-US" dirty="0"/>
          </a:p>
        </p:txBody>
      </p:sp>
      <p:sp>
        <p:nvSpPr>
          <p:cNvPr id="14" name="Text Placeholder 12"/>
          <p:cNvSpPr>
            <a:spLocks noGrp="1"/>
          </p:cNvSpPr>
          <p:nvPr>
            <p:ph type="body" sz="quarter" idx="12" hasCustomPrompt="1"/>
          </p:nvPr>
        </p:nvSpPr>
        <p:spPr>
          <a:xfrm>
            <a:off x="228600" y="1603375"/>
            <a:ext cx="2880360" cy="457200"/>
          </a:xfrm>
          <a:prstGeom prst="homePlate">
            <a:avLst>
              <a:gd name="adj" fmla="val 33316"/>
            </a:avLst>
          </a:prstGeom>
          <a:solidFill>
            <a:schemeClr val="tx1"/>
          </a:solidFill>
          <a:ln w="12700">
            <a:solidFill>
              <a:schemeClr val="tx1"/>
            </a:solidFill>
          </a:ln>
        </p:spPr>
        <p:txBody>
          <a:bodyPr lIns="137160" tIns="137160" rIns="274320" bIns="137160" anchor="ctr"/>
          <a:lstStyle>
            <a:lvl1pPr marL="0" indent="0" algn="l">
              <a:buNone/>
              <a:defRPr sz="1200" b="1" cap="all" baseline="0">
                <a:solidFill>
                  <a:schemeClr val="bg1"/>
                </a:solidFill>
                <a:latin typeface="Arial"/>
                <a:cs typeface="Arial"/>
              </a:defRPr>
            </a:lvl1pPr>
            <a:lvl2pPr marL="341313" indent="-169863">
              <a:defRPr sz="1200"/>
            </a:lvl2pPr>
            <a:lvl3pPr marL="512763" indent="-171450">
              <a:defRPr sz="1200"/>
            </a:lvl3pPr>
            <a:lvl4pPr marL="682625" indent="-169863">
              <a:defRPr sz="1200"/>
            </a:lvl4pPr>
            <a:lvl5pPr marL="854075" indent="-171450">
              <a:defRPr sz="1200"/>
            </a:lvl5pPr>
          </a:lstStyle>
          <a:p>
            <a:pPr lvl="0"/>
            <a:r>
              <a:rPr lang="en-US" dirty="0"/>
              <a:t>Enter Phase</a:t>
            </a:r>
          </a:p>
        </p:txBody>
      </p:sp>
      <p:sp>
        <p:nvSpPr>
          <p:cNvPr id="15" name="Text Placeholder 13"/>
          <p:cNvSpPr>
            <a:spLocks noGrp="1"/>
          </p:cNvSpPr>
          <p:nvPr>
            <p:ph type="body" sz="quarter" idx="17" hasCustomPrompt="1"/>
          </p:nvPr>
        </p:nvSpPr>
        <p:spPr>
          <a:xfrm>
            <a:off x="3131820" y="1603375"/>
            <a:ext cx="2880360" cy="461963"/>
          </a:xfrm>
          <a:prstGeom prst="chevron">
            <a:avLst>
              <a:gd name="adj" fmla="val 34831"/>
            </a:avLst>
          </a:prstGeom>
          <a:solidFill>
            <a:srgbClr val="000000"/>
          </a:solidFill>
          <a:ln w="12700">
            <a:solidFill>
              <a:schemeClr val="tx1"/>
            </a:solidFill>
          </a:ln>
        </p:spPr>
        <p:txBody>
          <a:bodyPr lIns="91440" rIns="91440" anchor="ctr"/>
          <a:lstStyle>
            <a:lvl1pPr>
              <a:buNone/>
              <a:defRPr sz="1200" b="1" cap="all" baseline="0">
                <a:solidFill>
                  <a:schemeClr val="bg1"/>
                </a:solidFill>
                <a:latin typeface="Arial"/>
                <a:cs typeface="Arial"/>
              </a:defRPr>
            </a:lvl1pPr>
          </a:lstStyle>
          <a:p>
            <a:r>
              <a:rPr lang="en-US" dirty="0"/>
              <a:t>Enter Phase</a:t>
            </a:r>
          </a:p>
        </p:txBody>
      </p:sp>
      <p:sp>
        <p:nvSpPr>
          <p:cNvPr id="23" name="Text Placeholder 13"/>
          <p:cNvSpPr>
            <a:spLocks noGrp="1"/>
          </p:cNvSpPr>
          <p:nvPr>
            <p:ph type="body" sz="quarter" idx="29" hasCustomPrompt="1"/>
          </p:nvPr>
        </p:nvSpPr>
        <p:spPr>
          <a:xfrm>
            <a:off x="6035040" y="1603375"/>
            <a:ext cx="2880360" cy="461963"/>
          </a:xfrm>
          <a:prstGeom prst="chevron">
            <a:avLst>
              <a:gd name="adj" fmla="val 34831"/>
            </a:avLst>
          </a:prstGeom>
          <a:solidFill>
            <a:srgbClr val="000000"/>
          </a:solidFill>
          <a:ln w="12700">
            <a:solidFill>
              <a:schemeClr val="tx1"/>
            </a:solidFill>
          </a:ln>
        </p:spPr>
        <p:txBody>
          <a:bodyPr lIns="91440" rIns="91440" anchor="ctr"/>
          <a:lstStyle>
            <a:lvl1pPr>
              <a:buNone/>
              <a:defRPr sz="1200" b="1" cap="all" baseline="0">
                <a:solidFill>
                  <a:schemeClr val="bg1"/>
                </a:solidFill>
                <a:latin typeface="Arial"/>
                <a:cs typeface="Arial"/>
              </a:defRPr>
            </a:lvl1pPr>
          </a:lstStyle>
          <a:p>
            <a:r>
              <a:rPr lang="en-US" dirty="0"/>
              <a:t>Enter Phase</a:t>
            </a:r>
          </a:p>
        </p:txBody>
      </p:sp>
      <p:sp>
        <p:nvSpPr>
          <p:cNvPr id="27" name="Text Placeholder 13"/>
          <p:cNvSpPr>
            <a:spLocks noGrp="1"/>
          </p:cNvSpPr>
          <p:nvPr>
            <p:ph type="body" sz="quarter" idx="32"/>
          </p:nvPr>
        </p:nvSpPr>
        <p:spPr>
          <a:xfrm>
            <a:off x="3124200" y="2133600"/>
            <a:ext cx="2734733" cy="4041775"/>
          </a:xfrm>
          <a:solidFill>
            <a:schemeClr val="bg1"/>
          </a:solidFill>
          <a:ln w="12700">
            <a:solidFill>
              <a:schemeClr val="tx1"/>
            </a:solidFill>
          </a:ln>
        </p:spPr>
        <p:txBody>
          <a:bodyPr lIns="182880" tIns="137160" rIns="182880" bIns="137160" anchor="t" anchorCtr="0">
            <a:noAutofit/>
          </a:bodyPr>
          <a:lstStyle>
            <a:lvl1pPr>
              <a:defRPr sz="1200"/>
            </a:lvl1pPr>
            <a:lvl2pPr marL="225425" indent="-225425">
              <a:tabLst>
                <a:tab pos="225425" algn="l"/>
              </a:tabLst>
              <a:defRPr sz="1200"/>
            </a:lvl2pPr>
            <a:lvl3pPr marL="342900" indent="-114300">
              <a:defRPr sz="1100"/>
            </a:lvl3pPr>
            <a:lvl4pPr marL="457200" indent="-114300">
              <a:defRPr sz="1050"/>
            </a:lvl4pPr>
            <a:lvl5pPr marL="571500" indent="-114300">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8" name="Text Placeholder 13"/>
          <p:cNvSpPr>
            <a:spLocks noGrp="1"/>
          </p:cNvSpPr>
          <p:nvPr>
            <p:ph type="body" sz="quarter" idx="33"/>
          </p:nvPr>
        </p:nvSpPr>
        <p:spPr>
          <a:xfrm>
            <a:off x="6019800" y="2133600"/>
            <a:ext cx="2734733" cy="4041775"/>
          </a:xfrm>
          <a:solidFill>
            <a:schemeClr val="bg1"/>
          </a:solidFill>
          <a:ln w="12700">
            <a:solidFill>
              <a:schemeClr val="tx1"/>
            </a:solidFill>
          </a:ln>
        </p:spPr>
        <p:txBody>
          <a:bodyPr lIns="182880" tIns="137160" rIns="182880" bIns="137160" anchor="t" anchorCtr="0">
            <a:noAutofit/>
          </a:bodyPr>
          <a:lstStyle>
            <a:lvl1pPr>
              <a:defRPr sz="1200"/>
            </a:lvl1pPr>
            <a:lvl2pPr marL="225425" indent="-225425">
              <a:tabLst>
                <a:tab pos="225425" algn="l"/>
              </a:tabLst>
              <a:defRPr sz="1200"/>
            </a:lvl2pPr>
            <a:lvl3pPr marL="342900" indent="-114300">
              <a:defRPr sz="1100"/>
            </a:lvl3pPr>
            <a:lvl4pPr marL="457200" indent="-114300">
              <a:defRPr sz="1050"/>
            </a:lvl4pPr>
            <a:lvl5pPr marL="571500" indent="-114300">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399119619"/>
      </p:ext>
    </p:extLst>
  </p:cSld>
  <p:clrMapOvr>
    <a:masterClrMapping/>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preserve="1" userDrawn="1">
  <p:cSld name="CG Targe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16" name="Text Placeholder 13"/>
          <p:cNvSpPr>
            <a:spLocks noGrp="1"/>
          </p:cNvSpPr>
          <p:nvPr>
            <p:ph type="body" sz="quarter" idx="20"/>
          </p:nvPr>
        </p:nvSpPr>
        <p:spPr>
          <a:xfrm>
            <a:off x="6873876" y="1600199"/>
            <a:ext cx="2039938" cy="4575175"/>
          </a:xfrm>
          <a:solidFill>
            <a:schemeClr val="bg1"/>
          </a:solidFill>
          <a:ln w="12700">
            <a:solidFill>
              <a:schemeClr val="tx1"/>
            </a:solidFill>
          </a:ln>
        </p:spPr>
        <p:txBody>
          <a:bodyPr lIns="182880" tIns="91440" rIns="182880" bIns="137160" anchor="t" anchorCtr="0">
            <a:noAutofit/>
          </a:bodyPr>
          <a:lstStyle>
            <a:lvl1pPr>
              <a:defRPr sz="1200"/>
            </a:lvl1pPr>
            <a:lvl2pPr marL="225425" indent="-225425">
              <a:tabLst>
                <a:tab pos="225425" algn="l"/>
              </a:tabLst>
              <a:defRPr sz="1200"/>
            </a:lvl2pPr>
            <a:lvl3pPr marL="342900" indent="-114300">
              <a:defRPr sz="1100"/>
            </a:lvl3pPr>
            <a:lvl4pPr marL="457200" indent="-114300">
              <a:defRPr sz="1100"/>
            </a:lvl4pPr>
            <a:lvl5pPr marL="571500" indent="-114300">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7" name="Footer Placeholder 16"/>
          <p:cNvSpPr>
            <a:spLocks noGrp="1"/>
          </p:cNvSpPr>
          <p:nvPr>
            <p:ph type="ftr" sz="quarter" idx="31"/>
          </p:nvPr>
        </p:nvSpPr>
        <p:spPr/>
        <p:txBody>
          <a:bodyPr/>
          <a:lstStyle/>
          <a:p>
            <a:endParaRPr lang="en-US" dirty="0"/>
          </a:p>
        </p:txBody>
      </p:sp>
      <p:sp>
        <p:nvSpPr>
          <p:cNvPr id="14" name="Text Placeholder 5"/>
          <p:cNvSpPr>
            <a:spLocks noGrp="1"/>
          </p:cNvSpPr>
          <p:nvPr>
            <p:ph type="body" sz="quarter" idx="21" hasCustomPrompt="1"/>
          </p:nvPr>
        </p:nvSpPr>
        <p:spPr>
          <a:xfrm>
            <a:off x="228600" y="1597025"/>
            <a:ext cx="1600200" cy="1417320"/>
          </a:xfrm>
          <a:prstGeom prst="rect">
            <a:avLst/>
          </a:prstGeom>
          <a:solidFill>
            <a:schemeClr val="tx1"/>
          </a:solidFill>
          <a:ln w="12700">
            <a:solidFill>
              <a:schemeClr val="tx1"/>
            </a:solidFill>
          </a:ln>
        </p:spPr>
        <p:txBody>
          <a:bodyPr lIns="182880" rIns="91440" anchor="ctr">
            <a:noAutofit/>
          </a:bodyPr>
          <a:lstStyle>
            <a:lvl1pPr marL="118872" marR="0" indent="-118872" algn="l" defTabSz="914400" rtl="0" eaLnBrk="1" fontAlgn="auto" latinLnBrk="0" hangingPunct="1">
              <a:lnSpc>
                <a:spcPct val="100000"/>
              </a:lnSpc>
              <a:spcBef>
                <a:spcPct val="20000"/>
              </a:spcBef>
              <a:spcAft>
                <a:spcPts val="0"/>
              </a:spcAft>
              <a:buClr>
                <a:srgbClr val="C0C0C0"/>
              </a:buClr>
              <a:buSzTx/>
              <a:buFont typeface="Wingdings 2" pitchFamily="18" charset="2"/>
              <a:buNone/>
              <a:tabLst/>
              <a:defRPr sz="1100" b="1" cap="all" baseline="0">
                <a:solidFill>
                  <a:schemeClr val="bg1"/>
                </a:solidFill>
                <a:latin typeface="Arial"/>
                <a:cs typeface="Arial"/>
              </a:defRPr>
            </a:lvl1pPr>
            <a:lvl2pPr marL="117475" indent="0">
              <a:buFontTx/>
              <a:buNone/>
              <a:defRPr sz="1000"/>
            </a:lvl2pPr>
          </a:lstStyle>
          <a:p>
            <a:pPr lvl="0"/>
            <a:r>
              <a:rPr lang="en-US" dirty="0"/>
              <a:t>Click to Type</a:t>
            </a:r>
          </a:p>
        </p:txBody>
      </p:sp>
      <p:sp>
        <p:nvSpPr>
          <p:cNvPr id="24" name="Text Placeholder 5"/>
          <p:cNvSpPr>
            <a:spLocks noGrp="1"/>
          </p:cNvSpPr>
          <p:nvPr>
            <p:ph type="body" sz="quarter" idx="32" hasCustomPrompt="1"/>
          </p:nvPr>
        </p:nvSpPr>
        <p:spPr>
          <a:xfrm>
            <a:off x="228600" y="3177646"/>
            <a:ext cx="1600200" cy="1417320"/>
          </a:xfrm>
          <a:prstGeom prst="rect">
            <a:avLst/>
          </a:prstGeom>
          <a:solidFill>
            <a:schemeClr val="tx1"/>
          </a:solidFill>
          <a:ln w="12700">
            <a:solidFill>
              <a:schemeClr val="tx1"/>
            </a:solidFill>
          </a:ln>
        </p:spPr>
        <p:txBody>
          <a:bodyPr lIns="182880" rIns="91440" anchor="ctr">
            <a:noAutofit/>
          </a:bodyPr>
          <a:lstStyle>
            <a:lvl1pPr marL="118872" marR="0" indent="-118872" algn="l" defTabSz="914400" rtl="0" eaLnBrk="1" fontAlgn="auto" latinLnBrk="0" hangingPunct="1">
              <a:lnSpc>
                <a:spcPct val="100000"/>
              </a:lnSpc>
              <a:spcBef>
                <a:spcPct val="20000"/>
              </a:spcBef>
              <a:spcAft>
                <a:spcPts val="0"/>
              </a:spcAft>
              <a:buClr>
                <a:srgbClr val="C0C0C0"/>
              </a:buClr>
              <a:buSzTx/>
              <a:buFont typeface="Wingdings 2" pitchFamily="18" charset="2"/>
              <a:buNone/>
              <a:tabLst/>
              <a:defRPr sz="1100" b="1" cap="all" baseline="0">
                <a:solidFill>
                  <a:schemeClr val="bg1"/>
                </a:solidFill>
                <a:latin typeface="Arial"/>
                <a:cs typeface="Arial"/>
              </a:defRPr>
            </a:lvl1pPr>
            <a:lvl2pPr marL="117475" indent="0">
              <a:buFontTx/>
              <a:buNone/>
              <a:defRPr sz="1000"/>
            </a:lvl2pPr>
          </a:lstStyle>
          <a:p>
            <a:pPr lvl="0"/>
            <a:r>
              <a:rPr lang="en-US" dirty="0"/>
              <a:t>Click to Type</a:t>
            </a:r>
          </a:p>
        </p:txBody>
      </p:sp>
      <p:sp>
        <p:nvSpPr>
          <p:cNvPr id="26" name="Text Placeholder 5"/>
          <p:cNvSpPr>
            <a:spLocks noGrp="1"/>
          </p:cNvSpPr>
          <p:nvPr>
            <p:ph type="body" sz="quarter" idx="33" hasCustomPrompt="1"/>
          </p:nvPr>
        </p:nvSpPr>
        <p:spPr>
          <a:xfrm>
            <a:off x="228600" y="4758267"/>
            <a:ext cx="1600200" cy="1417320"/>
          </a:xfrm>
          <a:prstGeom prst="rect">
            <a:avLst/>
          </a:prstGeom>
          <a:solidFill>
            <a:schemeClr val="tx1"/>
          </a:solidFill>
          <a:ln w="12700">
            <a:solidFill>
              <a:schemeClr val="tx1"/>
            </a:solidFill>
          </a:ln>
        </p:spPr>
        <p:txBody>
          <a:bodyPr lIns="182880" rIns="91440" anchor="ctr">
            <a:noAutofit/>
          </a:bodyPr>
          <a:lstStyle>
            <a:lvl1pPr marL="118872" marR="0" indent="-118872" algn="l" defTabSz="914400" rtl="0" eaLnBrk="1" fontAlgn="auto" latinLnBrk="0" hangingPunct="1">
              <a:lnSpc>
                <a:spcPct val="100000"/>
              </a:lnSpc>
              <a:spcBef>
                <a:spcPct val="20000"/>
              </a:spcBef>
              <a:spcAft>
                <a:spcPts val="0"/>
              </a:spcAft>
              <a:buClr>
                <a:srgbClr val="C0C0C0"/>
              </a:buClr>
              <a:buSzTx/>
              <a:buFont typeface="Wingdings 2" pitchFamily="18" charset="2"/>
              <a:buNone/>
              <a:tabLst/>
              <a:defRPr sz="1100" b="1" cap="all" baseline="0">
                <a:solidFill>
                  <a:schemeClr val="bg1"/>
                </a:solidFill>
                <a:latin typeface="Arial"/>
                <a:cs typeface="Arial"/>
              </a:defRPr>
            </a:lvl1pPr>
            <a:lvl2pPr marL="117475" indent="0">
              <a:buFontTx/>
              <a:buNone/>
              <a:defRPr sz="1000"/>
            </a:lvl2pPr>
          </a:lstStyle>
          <a:p>
            <a:pPr lvl="0"/>
            <a:r>
              <a:rPr lang="en-US" dirty="0"/>
              <a:t>Click to Type</a:t>
            </a:r>
          </a:p>
        </p:txBody>
      </p:sp>
      <p:sp>
        <p:nvSpPr>
          <p:cNvPr id="32" name="Text Placeholder 5"/>
          <p:cNvSpPr>
            <a:spLocks noGrp="1"/>
          </p:cNvSpPr>
          <p:nvPr>
            <p:ph type="body" sz="quarter" idx="30" hasCustomPrompt="1"/>
          </p:nvPr>
        </p:nvSpPr>
        <p:spPr>
          <a:xfrm>
            <a:off x="1828799" y="1597025"/>
            <a:ext cx="5029200" cy="1417320"/>
          </a:xfrm>
          <a:prstGeom prst="homePlate">
            <a:avLst>
              <a:gd name="adj" fmla="val 25111"/>
            </a:avLst>
          </a:prstGeom>
          <a:solidFill>
            <a:schemeClr val="bg1"/>
          </a:solidFill>
          <a:ln w="12700">
            <a:solidFill>
              <a:schemeClr val="tx1"/>
            </a:solidFill>
          </a:ln>
        </p:spPr>
        <p:txBody>
          <a:bodyPr lIns="182880" rIns="457200" bIns="91440" anchor="ctr">
            <a:noAutofit/>
          </a:bodyPr>
          <a:lstStyle>
            <a:lvl1pPr marL="164592" marR="0" indent="-164592" algn="l" defTabSz="914400" rtl="0" eaLnBrk="1" fontAlgn="auto" latinLnBrk="0" hangingPunct="1">
              <a:lnSpc>
                <a:spcPct val="100000"/>
              </a:lnSpc>
              <a:spcBef>
                <a:spcPts val="0"/>
              </a:spcBef>
              <a:spcAft>
                <a:spcPts val="600"/>
              </a:spcAft>
              <a:buClr>
                <a:schemeClr val="accent1"/>
              </a:buClr>
              <a:buSzTx/>
              <a:buFont typeface="Wingdings 2" pitchFamily="18" charset="2"/>
              <a:buNone/>
              <a:tabLst/>
              <a:defRPr sz="1200" baseline="0"/>
            </a:lvl1pPr>
            <a:lvl2pPr marL="228600" indent="-228600">
              <a:spcBef>
                <a:spcPts val="0"/>
              </a:spcBef>
              <a:spcAft>
                <a:spcPts val="600"/>
              </a:spcAft>
              <a:buClrTx/>
              <a:buFont typeface="Lucida Grande"/>
              <a:buChar char="—"/>
              <a:tabLst/>
              <a:defRPr sz="1200" baseline="0"/>
            </a:lvl2pPr>
            <a:lvl3pPr marL="347663" indent="-119063">
              <a:spcBef>
                <a:spcPts val="0"/>
              </a:spcBef>
              <a:spcAft>
                <a:spcPts val="600"/>
              </a:spcAft>
              <a:buClrTx/>
              <a:buFont typeface="Arial"/>
              <a:buChar char="•"/>
              <a:defRPr sz="1200" baseline="0"/>
            </a:lvl3pPr>
            <a:lvl4pPr marL="603504" indent="-164592">
              <a:buClr>
                <a:srgbClr val="B01C2E"/>
              </a:buClr>
              <a:buFont typeface="Arial" pitchFamily="34" charset="0"/>
              <a:buChar char="–"/>
              <a:defRPr sz="1200"/>
            </a:lvl4pPr>
            <a:lvl5pPr marL="768096" indent="-164592">
              <a:buClr>
                <a:srgbClr val="B01C2E"/>
              </a:buClr>
              <a:buFont typeface="Arial" pitchFamily="34" charset="0"/>
              <a:buChar char="–"/>
              <a:defRPr sz="1200"/>
            </a:lvl5pPr>
            <a:lvl6pPr marL="914400" indent="-164592">
              <a:buClr>
                <a:srgbClr val="B01C2E"/>
              </a:buClr>
              <a:buFont typeface="Arial" pitchFamily="34" charset="0"/>
              <a:buChar char="–"/>
              <a:defRPr sz="1200"/>
            </a:lvl6pPr>
          </a:lstStyle>
          <a:p>
            <a:pPr lvl="0"/>
            <a:r>
              <a:rPr lang="en-US" dirty="0"/>
              <a:t>Level 1</a:t>
            </a:r>
          </a:p>
          <a:p>
            <a:pPr lvl="1"/>
            <a:r>
              <a:rPr lang="en-US" sz="1200" dirty="0"/>
              <a:t>Level 2</a:t>
            </a:r>
          </a:p>
          <a:p>
            <a:pPr lvl="2"/>
            <a:r>
              <a:rPr lang="en-US" sz="1200" dirty="0"/>
              <a:t>Level 3</a:t>
            </a:r>
          </a:p>
        </p:txBody>
      </p:sp>
      <p:sp>
        <p:nvSpPr>
          <p:cNvPr id="33" name="Text Placeholder 5"/>
          <p:cNvSpPr>
            <a:spLocks noGrp="1"/>
          </p:cNvSpPr>
          <p:nvPr>
            <p:ph type="body" sz="quarter" idx="34" hasCustomPrompt="1"/>
          </p:nvPr>
        </p:nvSpPr>
        <p:spPr>
          <a:xfrm>
            <a:off x="1828799" y="3177646"/>
            <a:ext cx="5029200" cy="1417320"/>
          </a:xfrm>
          <a:prstGeom prst="homePlate">
            <a:avLst>
              <a:gd name="adj" fmla="val 25111"/>
            </a:avLst>
          </a:prstGeom>
          <a:solidFill>
            <a:schemeClr val="bg1"/>
          </a:solidFill>
          <a:ln w="12700">
            <a:solidFill>
              <a:schemeClr val="tx1"/>
            </a:solidFill>
          </a:ln>
        </p:spPr>
        <p:txBody>
          <a:bodyPr lIns="182880" rIns="457200" bIns="91440" anchor="ctr">
            <a:noAutofit/>
          </a:bodyPr>
          <a:lstStyle>
            <a:lvl1pPr marL="164592" marR="0" indent="-164592" algn="l" defTabSz="914400" rtl="0" eaLnBrk="1" fontAlgn="auto" latinLnBrk="0" hangingPunct="1">
              <a:lnSpc>
                <a:spcPct val="100000"/>
              </a:lnSpc>
              <a:spcBef>
                <a:spcPts val="0"/>
              </a:spcBef>
              <a:spcAft>
                <a:spcPts val="600"/>
              </a:spcAft>
              <a:buClr>
                <a:schemeClr val="accent1"/>
              </a:buClr>
              <a:buSzTx/>
              <a:buFont typeface="Wingdings 2" pitchFamily="18" charset="2"/>
              <a:buNone/>
              <a:tabLst/>
              <a:defRPr sz="1200" baseline="0"/>
            </a:lvl1pPr>
            <a:lvl2pPr marL="228600" indent="-228600">
              <a:spcBef>
                <a:spcPts val="0"/>
              </a:spcBef>
              <a:spcAft>
                <a:spcPts val="600"/>
              </a:spcAft>
              <a:buClrTx/>
              <a:buFont typeface="Lucida Grande"/>
              <a:buChar char="—"/>
              <a:tabLst/>
              <a:defRPr sz="1200" baseline="0"/>
            </a:lvl2pPr>
            <a:lvl3pPr marL="347663" indent="-119063">
              <a:spcBef>
                <a:spcPts val="0"/>
              </a:spcBef>
              <a:spcAft>
                <a:spcPts val="600"/>
              </a:spcAft>
              <a:buClrTx/>
              <a:buFont typeface="Arial"/>
              <a:buChar char="•"/>
              <a:defRPr sz="1200" baseline="0"/>
            </a:lvl3pPr>
            <a:lvl4pPr marL="603504" indent="-164592">
              <a:buClr>
                <a:srgbClr val="B01C2E"/>
              </a:buClr>
              <a:buFont typeface="Arial" pitchFamily="34" charset="0"/>
              <a:buChar char="–"/>
              <a:defRPr sz="1200"/>
            </a:lvl4pPr>
            <a:lvl5pPr marL="768096" indent="-164592">
              <a:buClr>
                <a:srgbClr val="B01C2E"/>
              </a:buClr>
              <a:buFont typeface="Arial" pitchFamily="34" charset="0"/>
              <a:buChar char="–"/>
              <a:defRPr sz="1200"/>
            </a:lvl5pPr>
            <a:lvl6pPr marL="914400" indent="-164592">
              <a:buClr>
                <a:srgbClr val="B01C2E"/>
              </a:buClr>
              <a:buFont typeface="Arial" pitchFamily="34" charset="0"/>
              <a:buChar char="–"/>
              <a:defRPr sz="1200"/>
            </a:lvl6pPr>
          </a:lstStyle>
          <a:p>
            <a:pPr lvl="0"/>
            <a:r>
              <a:rPr lang="en-US" dirty="0"/>
              <a:t>Level 1</a:t>
            </a:r>
          </a:p>
          <a:p>
            <a:pPr lvl="1"/>
            <a:r>
              <a:rPr lang="en-US" sz="1200" dirty="0"/>
              <a:t>Level 2</a:t>
            </a:r>
          </a:p>
          <a:p>
            <a:pPr lvl="2"/>
            <a:r>
              <a:rPr lang="en-US" sz="1200" dirty="0"/>
              <a:t>Level 3</a:t>
            </a:r>
          </a:p>
        </p:txBody>
      </p:sp>
      <p:sp>
        <p:nvSpPr>
          <p:cNvPr id="34" name="Text Placeholder 5"/>
          <p:cNvSpPr>
            <a:spLocks noGrp="1"/>
          </p:cNvSpPr>
          <p:nvPr>
            <p:ph type="body" sz="quarter" idx="35" hasCustomPrompt="1"/>
          </p:nvPr>
        </p:nvSpPr>
        <p:spPr>
          <a:xfrm>
            <a:off x="1828799" y="4758267"/>
            <a:ext cx="5029200" cy="1417320"/>
          </a:xfrm>
          <a:prstGeom prst="homePlate">
            <a:avLst>
              <a:gd name="adj" fmla="val 25111"/>
            </a:avLst>
          </a:prstGeom>
          <a:solidFill>
            <a:schemeClr val="bg1"/>
          </a:solidFill>
          <a:ln w="12700">
            <a:solidFill>
              <a:schemeClr val="tx1"/>
            </a:solidFill>
          </a:ln>
        </p:spPr>
        <p:txBody>
          <a:bodyPr lIns="182880" rIns="457200" bIns="91440" anchor="ctr">
            <a:noAutofit/>
          </a:bodyPr>
          <a:lstStyle>
            <a:lvl1pPr marL="164592" marR="0" indent="-164592" algn="l" defTabSz="914400" rtl="0" eaLnBrk="1" fontAlgn="auto" latinLnBrk="0" hangingPunct="1">
              <a:lnSpc>
                <a:spcPct val="100000"/>
              </a:lnSpc>
              <a:spcBef>
                <a:spcPts val="0"/>
              </a:spcBef>
              <a:spcAft>
                <a:spcPts val="600"/>
              </a:spcAft>
              <a:buClr>
                <a:schemeClr val="accent1"/>
              </a:buClr>
              <a:buSzTx/>
              <a:buFont typeface="Wingdings 2" pitchFamily="18" charset="2"/>
              <a:buNone/>
              <a:tabLst/>
              <a:defRPr sz="1200" baseline="0"/>
            </a:lvl1pPr>
            <a:lvl2pPr marL="228600" indent="-228600">
              <a:spcBef>
                <a:spcPts val="0"/>
              </a:spcBef>
              <a:spcAft>
                <a:spcPts val="600"/>
              </a:spcAft>
              <a:buClrTx/>
              <a:buFont typeface="Lucida Grande"/>
              <a:buChar char="—"/>
              <a:tabLst/>
              <a:defRPr sz="1200" baseline="0"/>
            </a:lvl2pPr>
            <a:lvl3pPr marL="347663" indent="-119063">
              <a:spcBef>
                <a:spcPts val="0"/>
              </a:spcBef>
              <a:spcAft>
                <a:spcPts val="600"/>
              </a:spcAft>
              <a:buClrTx/>
              <a:buFont typeface="Arial"/>
              <a:buChar char="•"/>
              <a:defRPr sz="1200" baseline="0"/>
            </a:lvl3pPr>
            <a:lvl4pPr marL="603504" indent="-164592">
              <a:buClr>
                <a:srgbClr val="B01C2E"/>
              </a:buClr>
              <a:buFont typeface="Arial" pitchFamily="34" charset="0"/>
              <a:buChar char="–"/>
              <a:defRPr sz="1200"/>
            </a:lvl4pPr>
            <a:lvl5pPr marL="768096" indent="-164592">
              <a:buClr>
                <a:srgbClr val="B01C2E"/>
              </a:buClr>
              <a:buFont typeface="Arial" pitchFamily="34" charset="0"/>
              <a:buChar char="–"/>
              <a:defRPr sz="1200"/>
            </a:lvl5pPr>
            <a:lvl6pPr marL="914400" indent="-164592">
              <a:buClr>
                <a:srgbClr val="B01C2E"/>
              </a:buClr>
              <a:buFont typeface="Arial" pitchFamily="34" charset="0"/>
              <a:buChar char="–"/>
              <a:defRPr sz="1200"/>
            </a:lvl6pPr>
          </a:lstStyle>
          <a:p>
            <a:pPr lvl="0"/>
            <a:r>
              <a:rPr lang="en-US" dirty="0"/>
              <a:t>Level 1</a:t>
            </a:r>
          </a:p>
          <a:p>
            <a:pPr lvl="1"/>
            <a:r>
              <a:rPr lang="en-US" sz="1200" dirty="0"/>
              <a:t>Level 2</a:t>
            </a:r>
          </a:p>
          <a:p>
            <a:pPr lvl="2"/>
            <a:r>
              <a:rPr lang="en-US" sz="1200" dirty="0"/>
              <a:t>Level 3</a:t>
            </a:r>
          </a:p>
        </p:txBody>
      </p:sp>
    </p:spTree>
    <p:extLst>
      <p:ext uri="{BB962C8B-B14F-4D97-AF65-F5344CB8AC3E}">
        <p14:creationId xmlns:p14="http://schemas.microsoft.com/office/powerpoint/2010/main" val="999591366"/>
      </p:ext>
    </p:extLst>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preserve="1" userDrawn="1">
  <p:cSld name="CG Text blocks - Two palettes moving forward">
    <p:spTree>
      <p:nvGrpSpPr>
        <p:cNvPr id="1" name=""/>
        <p:cNvGrpSpPr/>
        <p:nvPr/>
      </p:nvGrpSpPr>
      <p:grpSpPr>
        <a:xfrm>
          <a:off x="0" y="0"/>
          <a:ext cx="0" cy="0"/>
          <a:chOff x="0" y="0"/>
          <a:chExt cx="0" cy="0"/>
        </a:xfrm>
      </p:grpSpPr>
      <p:sp>
        <p:nvSpPr>
          <p:cNvPr id="13" name="Right Arrow 12"/>
          <p:cNvSpPr/>
          <p:nvPr userDrawn="1"/>
        </p:nvSpPr>
        <p:spPr>
          <a:xfrm>
            <a:off x="228600" y="3131708"/>
            <a:ext cx="8685213" cy="1730050"/>
          </a:xfrm>
          <a:prstGeom prst="rightArrow">
            <a:avLst/>
          </a:prstGeom>
          <a:gradFill flip="none" rotWithShape="1">
            <a:gsLst>
              <a:gs pos="0">
                <a:schemeClr val="accent6"/>
              </a:gs>
              <a:gs pos="100000">
                <a:schemeClr val="accent6">
                  <a:lumMod val="20000"/>
                  <a:lumOff val="80000"/>
                </a:schemeClr>
              </a:gs>
            </a:gsLst>
            <a:lin ang="108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FFFFFF"/>
              </a:solidFill>
            </a:endParaRPr>
          </a:p>
        </p:txBody>
      </p:sp>
      <p:sp>
        <p:nvSpPr>
          <p:cNvPr id="2" name="Title 1"/>
          <p:cNvSpPr>
            <a:spLocks noGrp="1"/>
          </p:cNvSpPr>
          <p:nvPr>
            <p:ph type="title"/>
          </p:nvPr>
        </p:nvSpPr>
        <p:spPr/>
        <p:txBody>
          <a:bodyPr/>
          <a:lstStyle/>
          <a:p>
            <a:r>
              <a:rPr lang="en-US" dirty="0"/>
              <a:t>Click to edit Master title style</a:t>
            </a:r>
          </a:p>
        </p:txBody>
      </p:sp>
      <p:sp>
        <p:nvSpPr>
          <p:cNvPr id="5" name="Content Placeholder 4"/>
          <p:cNvSpPr>
            <a:spLocks noGrp="1"/>
          </p:cNvSpPr>
          <p:nvPr>
            <p:ph sz="quarter" idx="11"/>
          </p:nvPr>
        </p:nvSpPr>
        <p:spPr>
          <a:xfrm>
            <a:off x="548683" y="1970088"/>
            <a:ext cx="3353971" cy="4202112"/>
          </a:xfrm>
          <a:solidFill>
            <a:schemeClr val="bg1"/>
          </a:solidFill>
          <a:ln w="12700" cap="flat" cmpd="sng" algn="ctr">
            <a:solidFill>
              <a:schemeClr val="tx1"/>
            </a:solidFill>
            <a:prstDash val="solid"/>
            <a:round/>
            <a:headEnd type="none" w="med" len="med"/>
            <a:tailEnd type="none" w="med" len="med"/>
          </a:ln>
        </p:spPr>
        <p:txBody>
          <a:bodyPr wrap="square" lIns="182880" tIns="137160" rIns="182880" bIns="182880">
            <a:noAutofit/>
          </a:bodyPr>
          <a:lstStyle>
            <a:lvl1pPr>
              <a:defRPr sz="1400"/>
            </a:lvl1pPr>
            <a:lvl2pPr>
              <a:defRPr sz="1400"/>
            </a:lvl2pPr>
            <a:lvl3pPr>
              <a:defRPr sz="1200"/>
            </a:lvl3pPr>
            <a:lvl4pPr>
              <a:defRPr sz="11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6"/>
          <p:cNvSpPr>
            <a:spLocks noGrp="1"/>
          </p:cNvSpPr>
          <p:nvPr>
            <p:ph sz="quarter" idx="12"/>
          </p:nvPr>
        </p:nvSpPr>
        <p:spPr>
          <a:xfrm>
            <a:off x="4215220" y="1971710"/>
            <a:ext cx="3353971" cy="4200490"/>
          </a:xfrm>
          <a:solidFill>
            <a:schemeClr val="bg1"/>
          </a:solidFill>
          <a:ln w="12700" cap="flat" cmpd="sng" algn="ctr">
            <a:solidFill>
              <a:schemeClr val="tx1"/>
            </a:solidFill>
            <a:prstDash val="solid"/>
            <a:round/>
            <a:headEnd type="none" w="med" len="med"/>
            <a:tailEnd type="none" w="med" len="med"/>
          </a:ln>
        </p:spPr>
        <p:txBody>
          <a:bodyPr wrap="square" lIns="182880" tIns="137160" rIns="182880" bIns="182880">
            <a:noAutofit/>
          </a:bodyPr>
          <a:lstStyle>
            <a:lvl1pPr>
              <a:defRPr sz="1400"/>
            </a:lvl1pPr>
            <a:lvl2pPr>
              <a:defRPr sz="1400"/>
            </a:lvl2pPr>
            <a:lvl3pPr>
              <a:defRPr sz="1200"/>
            </a:lvl3pPr>
            <a:lvl4pPr>
              <a:defRPr sz="11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ext Placeholder 8"/>
          <p:cNvSpPr>
            <a:spLocks noGrp="1"/>
          </p:cNvSpPr>
          <p:nvPr>
            <p:ph type="body" sz="quarter" idx="13"/>
          </p:nvPr>
        </p:nvSpPr>
        <p:spPr>
          <a:xfrm>
            <a:off x="548683" y="1612238"/>
            <a:ext cx="3353971" cy="365760"/>
          </a:xfrm>
          <a:solidFill>
            <a:schemeClr val="tx1"/>
          </a:solidFill>
          <a:ln w="12700" cap="flat" cmpd="sng" algn="ctr">
            <a:solidFill>
              <a:schemeClr val="tx1"/>
            </a:solidFill>
            <a:prstDash val="solid"/>
            <a:round/>
            <a:headEnd type="none" w="med" len="med"/>
            <a:tailEnd type="none" w="med" len="med"/>
          </a:ln>
        </p:spPr>
        <p:txBody>
          <a:bodyPr lIns="182880" tIns="0" rIns="182880" bIns="0" anchor="ctr" anchorCtr="0">
            <a:normAutofit/>
          </a:bodyPr>
          <a:lstStyle>
            <a:lvl1pPr>
              <a:defRPr sz="1200" b="1" cap="all" baseline="0">
                <a:solidFill>
                  <a:schemeClr val="bg1"/>
                </a:solidFill>
                <a:latin typeface="Arial"/>
                <a:cs typeface="Arial"/>
              </a:defRPr>
            </a:lvl1pPr>
          </a:lstStyle>
          <a:p>
            <a:pPr lvl="0"/>
            <a:r>
              <a:rPr lang="en-US" dirty="0"/>
              <a:t>Click to edit Master text styles</a:t>
            </a:r>
          </a:p>
        </p:txBody>
      </p:sp>
      <p:sp>
        <p:nvSpPr>
          <p:cNvPr id="10" name="Text Placeholder 8"/>
          <p:cNvSpPr>
            <a:spLocks noGrp="1"/>
          </p:cNvSpPr>
          <p:nvPr>
            <p:ph type="body" sz="quarter" idx="14"/>
          </p:nvPr>
        </p:nvSpPr>
        <p:spPr>
          <a:xfrm>
            <a:off x="4216466" y="1612238"/>
            <a:ext cx="3353971" cy="365760"/>
          </a:xfrm>
          <a:solidFill>
            <a:schemeClr val="tx1"/>
          </a:solidFill>
          <a:ln w="12700" cap="flat" cmpd="sng" algn="ctr">
            <a:solidFill>
              <a:schemeClr val="tx1"/>
            </a:solidFill>
            <a:prstDash val="solid"/>
            <a:round/>
            <a:headEnd type="none" w="med" len="med"/>
            <a:tailEnd type="none" w="med" len="med"/>
          </a:ln>
        </p:spPr>
        <p:txBody>
          <a:bodyPr lIns="182880" tIns="0" rIns="182880" bIns="0" anchor="ctr" anchorCtr="0">
            <a:normAutofit/>
          </a:bodyPr>
          <a:lstStyle>
            <a:lvl1pPr>
              <a:defRPr sz="1200" b="1" cap="all" baseline="0">
                <a:solidFill>
                  <a:schemeClr val="bg1"/>
                </a:solidFill>
                <a:latin typeface="Arial"/>
                <a:cs typeface="Arial"/>
              </a:defRPr>
            </a:lvl1pPr>
          </a:lstStyle>
          <a:p>
            <a:pPr lvl="0"/>
            <a:r>
              <a:rPr lang="en-US" dirty="0"/>
              <a:t>Click to edit Master text styles</a:t>
            </a:r>
          </a:p>
        </p:txBody>
      </p:sp>
      <p:sp>
        <p:nvSpPr>
          <p:cNvPr id="11" name="Footer Placeholder 10"/>
          <p:cNvSpPr>
            <a:spLocks noGrp="1"/>
          </p:cNvSpPr>
          <p:nvPr>
            <p:ph type="ftr" sz="quarter" idx="15"/>
          </p:nvPr>
        </p:nvSpPr>
        <p:spPr/>
        <p:txBody>
          <a:bodyPr/>
          <a:lstStyle/>
          <a:p>
            <a:endParaRPr lang="en-US" dirty="0"/>
          </a:p>
        </p:txBody>
      </p:sp>
    </p:spTree>
    <p:extLst>
      <p:ext uri="{BB962C8B-B14F-4D97-AF65-F5344CB8AC3E}">
        <p14:creationId xmlns:p14="http://schemas.microsoft.com/office/powerpoint/2010/main" val="1346101762"/>
      </p:ext>
    </p:extLst>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preserve="1" userDrawn="1">
  <p:cSld name="CG Confli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11" name="Footer Placeholder 10"/>
          <p:cNvSpPr>
            <a:spLocks noGrp="1"/>
          </p:cNvSpPr>
          <p:nvPr>
            <p:ph type="ftr" sz="quarter" idx="15"/>
          </p:nvPr>
        </p:nvSpPr>
        <p:spPr/>
        <p:txBody>
          <a:bodyPr/>
          <a:lstStyle/>
          <a:p>
            <a:endParaRPr lang="en-US" dirty="0"/>
          </a:p>
        </p:txBody>
      </p:sp>
      <p:sp>
        <p:nvSpPr>
          <p:cNvPr id="12" name="Text Placeholder 17"/>
          <p:cNvSpPr>
            <a:spLocks noGrp="1"/>
          </p:cNvSpPr>
          <p:nvPr>
            <p:ph type="body" sz="quarter" idx="21" hasCustomPrompt="1"/>
          </p:nvPr>
        </p:nvSpPr>
        <p:spPr>
          <a:xfrm>
            <a:off x="228600" y="1597025"/>
            <a:ext cx="3383844" cy="457200"/>
          </a:xfrm>
          <a:prstGeom prst="rect">
            <a:avLst/>
          </a:prstGeom>
          <a:solidFill>
            <a:schemeClr val="tx1"/>
          </a:solidFill>
          <a:ln w="12700">
            <a:solidFill>
              <a:schemeClr val="tx1"/>
            </a:solidFill>
          </a:ln>
        </p:spPr>
        <p:txBody>
          <a:bodyPr anchor="ctr"/>
          <a:lstStyle>
            <a:lvl1pPr algn="ctr">
              <a:buNone/>
              <a:defRPr sz="1200" b="1" cap="all" baseline="0">
                <a:solidFill>
                  <a:schemeClr val="bg1"/>
                </a:solidFill>
                <a:latin typeface="Arial"/>
                <a:cs typeface="Arial"/>
              </a:defRPr>
            </a:lvl1pPr>
          </a:lstStyle>
          <a:p>
            <a:pPr lvl="0"/>
            <a:r>
              <a:rPr lang="en-US" dirty="0"/>
              <a:t>Click to Type</a:t>
            </a:r>
          </a:p>
        </p:txBody>
      </p:sp>
      <p:sp>
        <p:nvSpPr>
          <p:cNvPr id="14" name="Text Placeholder 17"/>
          <p:cNvSpPr>
            <a:spLocks noGrp="1"/>
          </p:cNvSpPr>
          <p:nvPr>
            <p:ph type="body" sz="quarter" idx="23" hasCustomPrompt="1"/>
          </p:nvPr>
        </p:nvSpPr>
        <p:spPr>
          <a:xfrm>
            <a:off x="5526263" y="1597025"/>
            <a:ext cx="3383280" cy="457200"/>
          </a:xfrm>
          <a:prstGeom prst="rect">
            <a:avLst/>
          </a:prstGeom>
          <a:solidFill>
            <a:schemeClr val="tx1"/>
          </a:solidFill>
          <a:ln w="12700">
            <a:solidFill>
              <a:schemeClr val="tx1"/>
            </a:solidFill>
          </a:ln>
        </p:spPr>
        <p:txBody>
          <a:bodyPr anchor="ctr">
            <a:noAutofit/>
          </a:bodyPr>
          <a:lstStyle>
            <a:lvl1pPr algn="ctr">
              <a:buNone/>
              <a:defRPr sz="1200" b="1" cap="all" baseline="0">
                <a:solidFill>
                  <a:schemeClr val="bg1"/>
                </a:solidFill>
                <a:latin typeface="Arial"/>
                <a:cs typeface="Arial"/>
              </a:defRPr>
            </a:lvl1pPr>
          </a:lstStyle>
          <a:p>
            <a:pPr lvl="0"/>
            <a:r>
              <a:rPr lang="en-US" dirty="0"/>
              <a:t>Click to Type</a:t>
            </a:r>
          </a:p>
        </p:txBody>
      </p:sp>
      <p:sp>
        <p:nvSpPr>
          <p:cNvPr id="15" name="Freeform 7"/>
          <p:cNvSpPr>
            <a:spLocks/>
          </p:cNvSpPr>
          <p:nvPr userDrawn="1"/>
        </p:nvSpPr>
        <p:spPr bwMode="auto">
          <a:xfrm>
            <a:off x="4394458" y="2971805"/>
            <a:ext cx="526534" cy="1963948"/>
          </a:xfrm>
          <a:custGeom>
            <a:avLst/>
            <a:gdLst/>
            <a:ahLst/>
            <a:cxnLst>
              <a:cxn ang="0">
                <a:pos x="72" y="0"/>
              </a:cxn>
              <a:cxn ang="0">
                <a:pos x="0" y="232"/>
              </a:cxn>
              <a:cxn ang="0">
                <a:pos x="48" y="232"/>
              </a:cxn>
              <a:cxn ang="0">
                <a:pos x="0" y="376"/>
              </a:cxn>
              <a:cxn ang="0">
                <a:pos x="72" y="376"/>
              </a:cxn>
              <a:cxn ang="0">
                <a:pos x="32" y="504"/>
              </a:cxn>
              <a:cxn ang="0">
                <a:pos x="0" y="504"/>
              </a:cxn>
              <a:cxn ang="0">
                <a:pos x="0" y="608"/>
              </a:cxn>
              <a:cxn ang="0">
                <a:pos x="96" y="496"/>
              </a:cxn>
              <a:cxn ang="0">
                <a:pos x="48" y="504"/>
              </a:cxn>
              <a:cxn ang="0">
                <a:pos x="144" y="336"/>
              </a:cxn>
              <a:cxn ang="0">
                <a:pos x="72" y="336"/>
              </a:cxn>
              <a:cxn ang="0">
                <a:pos x="144" y="192"/>
              </a:cxn>
              <a:cxn ang="0">
                <a:pos x="88" y="192"/>
              </a:cxn>
              <a:cxn ang="0">
                <a:pos x="176" y="0"/>
              </a:cxn>
              <a:cxn ang="0">
                <a:pos x="72" y="0"/>
              </a:cxn>
            </a:cxnLst>
            <a:rect l="0" t="0" r="r" b="b"/>
            <a:pathLst>
              <a:path w="176" h="608">
                <a:moveTo>
                  <a:pt x="72" y="0"/>
                </a:moveTo>
                <a:lnTo>
                  <a:pt x="0" y="232"/>
                </a:lnTo>
                <a:lnTo>
                  <a:pt x="48" y="232"/>
                </a:lnTo>
                <a:lnTo>
                  <a:pt x="0" y="376"/>
                </a:lnTo>
                <a:lnTo>
                  <a:pt x="72" y="376"/>
                </a:lnTo>
                <a:lnTo>
                  <a:pt x="32" y="504"/>
                </a:lnTo>
                <a:lnTo>
                  <a:pt x="0" y="504"/>
                </a:lnTo>
                <a:lnTo>
                  <a:pt x="0" y="608"/>
                </a:lnTo>
                <a:lnTo>
                  <a:pt x="96" y="496"/>
                </a:lnTo>
                <a:lnTo>
                  <a:pt x="48" y="504"/>
                </a:lnTo>
                <a:lnTo>
                  <a:pt x="144" y="336"/>
                </a:lnTo>
                <a:lnTo>
                  <a:pt x="72" y="336"/>
                </a:lnTo>
                <a:lnTo>
                  <a:pt x="144" y="192"/>
                </a:lnTo>
                <a:lnTo>
                  <a:pt x="88" y="192"/>
                </a:lnTo>
                <a:lnTo>
                  <a:pt x="176" y="0"/>
                </a:lnTo>
                <a:lnTo>
                  <a:pt x="72" y="0"/>
                </a:lnTo>
                <a:close/>
              </a:path>
            </a:pathLst>
          </a:custGeom>
          <a:solidFill>
            <a:schemeClr val="accent6"/>
          </a:solidFill>
          <a:ln w="6350" cap="flat" cmpd="sng">
            <a:noFill/>
            <a:prstDash val="solid"/>
            <a:round/>
            <a:headEnd/>
            <a:tailEnd/>
          </a:ln>
          <a:effectLst/>
        </p:spPr>
        <p:txBody>
          <a:bodyPr lIns="72000" tIns="72000" rIns="72000" bIns="72000" anchor="ctr"/>
          <a:lstStyle/>
          <a:p>
            <a:endParaRPr lang="en-US" dirty="0">
              <a:solidFill>
                <a:prstClr val="black"/>
              </a:solidFill>
            </a:endParaRPr>
          </a:p>
        </p:txBody>
      </p:sp>
      <p:sp>
        <p:nvSpPr>
          <p:cNvPr id="16" name="Content Placeholder 10"/>
          <p:cNvSpPr>
            <a:spLocks noGrp="1"/>
          </p:cNvSpPr>
          <p:nvPr>
            <p:ph sz="quarter" idx="20" hasCustomPrompt="1"/>
          </p:nvPr>
        </p:nvSpPr>
        <p:spPr bwMode="auto">
          <a:xfrm>
            <a:off x="228600" y="2053519"/>
            <a:ext cx="3657600" cy="4114800"/>
          </a:xfrm>
          <a:prstGeom prst="homePlate">
            <a:avLst>
              <a:gd name="adj" fmla="val 7533"/>
            </a:avLst>
          </a:prstGeom>
          <a:solidFill>
            <a:schemeClr val="bg1"/>
          </a:solidFill>
          <a:ln w="12700">
            <a:solidFill>
              <a:schemeClr val="tx1"/>
            </a:solidFill>
          </a:ln>
        </p:spPr>
        <p:txBody>
          <a:bodyPr lIns="182880" tIns="91440" rIns="365760">
            <a:noAutofit/>
          </a:bodyPr>
          <a:lstStyle>
            <a:lvl1pPr marL="0" indent="0">
              <a:spcBef>
                <a:spcPts val="0"/>
              </a:spcBef>
              <a:buClr>
                <a:schemeClr val="tx1"/>
              </a:buClr>
              <a:buFont typeface="Wingdings" charset="2"/>
              <a:buNone/>
              <a:defRPr sz="1400"/>
            </a:lvl1pPr>
            <a:lvl2pPr marL="288925" indent="-288925">
              <a:spcBef>
                <a:spcPts val="0"/>
              </a:spcBef>
              <a:buClrTx/>
              <a:buFont typeface="Lucida Grande"/>
              <a:buChar char="—"/>
              <a:tabLst/>
              <a:defRPr sz="1400"/>
            </a:lvl2pPr>
            <a:lvl3pPr marL="458788" indent="-169863">
              <a:spcBef>
                <a:spcPts val="0"/>
              </a:spcBef>
              <a:buClrTx/>
              <a:buFont typeface="Arial"/>
              <a:buChar char="•"/>
              <a:defRPr sz="1200"/>
            </a:lvl3pPr>
            <a:lvl4pPr marL="628650" indent="-169863">
              <a:spcBef>
                <a:spcPts val="0"/>
              </a:spcBef>
              <a:buClrTx/>
              <a:buFont typeface="Arial"/>
              <a:buChar char="•"/>
              <a:defRPr sz="1200"/>
            </a:lvl4pPr>
            <a:lvl5pPr marL="796925" indent="-168275">
              <a:spcBef>
                <a:spcPts val="0"/>
              </a:spcBef>
              <a:buClr>
                <a:schemeClr val="tx1"/>
              </a:buClr>
              <a:buFont typeface="Arial"/>
              <a:buChar char="•"/>
              <a:defRPr sz="1200"/>
            </a:lvl5p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7" name="Content Placeholder 10"/>
          <p:cNvSpPr>
            <a:spLocks noGrp="1"/>
          </p:cNvSpPr>
          <p:nvPr>
            <p:ph sz="quarter" idx="24" hasCustomPrompt="1"/>
          </p:nvPr>
        </p:nvSpPr>
        <p:spPr>
          <a:xfrm flipH="1">
            <a:off x="5251943" y="2053519"/>
            <a:ext cx="3657600" cy="4114800"/>
          </a:xfrm>
          <a:prstGeom prst="homePlate">
            <a:avLst>
              <a:gd name="adj" fmla="val 7343"/>
            </a:avLst>
          </a:prstGeom>
          <a:solidFill>
            <a:schemeClr val="bg1"/>
          </a:solidFill>
          <a:ln w="12700">
            <a:solidFill>
              <a:schemeClr val="tx1"/>
            </a:solidFill>
          </a:ln>
        </p:spPr>
        <p:txBody>
          <a:bodyPr lIns="365760" tIns="91440" rIns="182880">
            <a:noAutofit/>
          </a:bodyPr>
          <a:lstStyle>
            <a:lvl1pPr marL="0" indent="0">
              <a:spcBef>
                <a:spcPts val="0"/>
              </a:spcBef>
              <a:buClr>
                <a:schemeClr val="tx1"/>
              </a:buClr>
              <a:buFont typeface="Lucida Grande"/>
              <a:buNone/>
              <a:defRPr sz="1400"/>
            </a:lvl1pPr>
            <a:lvl2pPr marL="288925" indent="-288925">
              <a:spcBef>
                <a:spcPts val="0"/>
              </a:spcBef>
              <a:buClr>
                <a:schemeClr val="tx1"/>
              </a:buClr>
              <a:buFont typeface="Lucida Grande"/>
              <a:buChar char="—"/>
              <a:tabLst/>
              <a:defRPr sz="1400"/>
            </a:lvl2pPr>
            <a:lvl3pPr marL="458788" indent="-169863">
              <a:spcBef>
                <a:spcPts val="0"/>
              </a:spcBef>
              <a:buClr>
                <a:schemeClr val="tx1"/>
              </a:buClr>
              <a:buFont typeface="Arial"/>
              <a:buChar char="•"/>
              <a:tabLst/>
              <a:defRPr sz="1200"/>
            </a:lvl3pPr>
            <a:lvl4pPr marL="628650" indent="-169863">
              <a:spcBef>
                <a:spcPts val="0"/>
              </a:spcBef>
              <a:buClr>
                <a:schemeClr val="tx1"/>
              </a:buClr>
              <a:buFont typeface="Arial"/>
              <a:buChar char="•"/>
              <a:defRPr sz="1200"/>
            </a:lvl4pPr>
            <a:lvl5pPr marL="796925" indent="-168275">
              <a:spcBef>
                <a:spcPts val="0"/>
              </a:spcBef>
              <a:buClr>
                <a:schemeClr val="tx1"/>
              </a:buClr>
              <a:buFont typeface="Arial"/>
              <a:buChar char="•"/>
              <a:tabLst/>
              <a:defRPr sz="1200"/>
            </a:lvl5p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561556046"/>
      </p:ext>
    </p:extLst>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preserve="1" userDrawn="1">
  <p:cSld name="CG Consequences List">
    <p:spTree>
      <p:nvGrpSpPr>
        <p:cNvPr id="1" name=""/>
        <p:cNvGrpSpPr/>
        <p:nvPr/>
      </p:nvGrpSpPr>
      <p:grpSpPr>
        <a:xfrm>
          <a:off x="0" y="0"/>
          <a:ext cx="0" cy="0"/>
          <a:chOff x="0" y="0"/>
          <a:chExt cx="0" cy="0"/>
        </a:xfrm>
      </p:grpSpPr>
      <p:sp>
        <p:nvSpPr>
          <p:cNvPr id="19" name="Text Placeholder 18"/>
          <p:cNvSpPr>
            <a:spLocks noGrp="1"/>
          </p:cNvSpPr>
          <p:nvPr>
            <p:ph type="body" sz="quarter" idx="37"/>
          </p:nvPr>
        </p:nvSpPr>
        <p:spPr>
          <a:xfrm>
            <a:off x="228600" y="1600201"/>
            <a:ext cx="2943225" cy="4572000"/>
          </a:xfrm>
          <a:ln w="12700">
            <a:solidFill>
              <a:schemeClr val="tx1"/>
            </a:solidFill>
          </a:ln>
        </p:spPr>
        <p:txBody>
          <a:bodyPr lIns="182880" tIns="182880" rIns="822960" bIns="182880"/>
          <a:lstStyle>
            <a:lvl1pPr>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0" name="Text Placeholder 18"/>
          <p:cNvSpPr>
            <a:spLocks noGrp="1"/>
          </p:cNvSpPr>
          <p:nvPr>
            <p:ph type="body" sz="quarter" idx="38"/>
          </p:nvPr>
        </p:nvSpPr>
        <p:spPr>
          <a:xfrm>
            <a:off x="5964883" y="1600201"/>
            <a:ext cx="2943225" cy="4572000"/>
          </a:xfrm>
          <a:ln w="12700">
            <a:solidFill>
              <a:schemeClr val="tx1"/>
            </a:solidFill>
          </a:ln>
        </p:spPr>
        <p:txBody>
          <a:bodyPr lIns="822960" tIns="182880" rIns="182880" bIns="182880"/>
          <a:lstStyle>
            <a:lvl1pPr>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1"/>
          <p:cNvSpPr>
            <a:spLocks noGrp="1"/>
          </p:cNvSpPr>
          <p:nvPr>
            <p:ph type="title"/>
          </p:nvPr>
        </p:nvSpPr>
        <p:spPr/>
        <p:txBody>
          <a:bodyPr/>
          <a:lstStyle/>
          <a:p>
            <a:r>
              <a:rPr lang="en-US"/>
              <a:t>Click to edit Master title style</a:t>
            </a:r>
          </a:p>
        </p:txBody>
      </p:sp>
      <p:sp>
        <p:nvSpPr>
          <p:cNvPr id="3" name="Footer Placeholder 2"/>
          <p:cNvSpPr>
            <a:spLocks noGrp="1"/>
          </p:cNvSpPr>
          <p:nvPr>
            <p:ph type="ftr" sz="quarter" idx="10"/>
          </p:nvPr>
        </p:nvSpPr>
        <p:spPr/>
        <p:txBody>
          <a:bodyPr/>
          <a:lstStyle/>
          <a:p>
            <a:endParaRPr lang="en-US" dirty="0"/>
          </a:p>
        </p:txBody>
      </p:sp>
      <p:sp>
        <p:nvSpPr>
          <p:cNvPr id="6" name="Text Placeholder 23"/>
          <p:cNvSpPr>
            <a:spLocks noGrp="1"/>
          </p:cNvSpPr>
          <p:nvPr>
            <p:ph type="body" sz="quarter" idx="36"/>
          </p:nvPr>
        </p:nvSpPr>
        <p:spPr>
          <a:xfrm>
            <a:off x="2698115" y="1783409"/>
            <a:ext cx="3931920" cy="548633"/>
          </a:xfrm>
          <a:prstGeom prst="homePlate">
            <a:avLst>
              <a:gd name="adj" fmla="val 16207"/>
            </a:avLst>
          </a:prstGeom>
          <a:solidFill>
            <a:srgbClr val="D7F0FA"/>
          </a:solidFill>
          <a:ln>
            <a:solidFill>
              <a:schemeClr val="tx1"/>
            </a:solidFill>
          </a:ln>
        </p:spPr>
        <p:txBody>
          <a:bodyPr anchor="ctr">
            <a:normAutofit/>
          </a:bodyPr>
          <a:lstStyle>
            <a:lvl1pPr marL="177800" indent="0">
              <a:spcBef>
                <a:spcPts val="0"/>
              </a:spcBef>
              <a:buNone/>
              <a:defRPr sz="1400" b="1"/>
            </a:lvl1pPr>
          </a:lstStyle>
          <a:p>
            <a:pPr lvl="0"/>
            <a:endParaRPr lang="en-US" dirty="0"/>
          </a:p>
        </p:txBody>
      </p:sp>
      <p:sp>
        <p:nvSpPr>
          <p:cNvPr id="7" name="Text Placeholder 23"/>
          <p:cNvSpPr>
            <a:spLocks noGrp="1"/>
          </p:cNvSpPr>
          <p:nvPr>
            <p:ph type="body" sz="quarter" idx="21"/>
          </p:nvPr>
        </p:nvSpPr>
        <p:spPr>
          <a:xfrm>
            <a:off x="2667000" y="2514859"/>
            <a:ext cx="3931920" cy="548633"/>
          </a:xfrm>
          <a:prstGeom prst="homePlate">
            <a:avLst>
              <a:gd name="adj" fmla="val 16207"/>
            </a:avLst>
          </a:prstGeom>
          <a:solidFill>
            <a:srgbClr val="D7F0FA"/>
          </a:solidFill>
          <a:ln>
            <a:solidFill>
              <a:schemeClr val="tx1"/>
            </a:solidFill>
          </a:ln>
        </p:spPr>
        <p:txBody>
          <a:bodyPr anchor="ctr">
            <a:normAutofit/>
          </a:bodyPr>
          <a:lstStyle>
            <a:lvl1pPr marL="177800" indent="0">
              <a:spcBef>
                <a:spcPts val="0"/>
              </a:spcBef>
              <a:buNone/>
              <a:defRPr sz="1400" b="1"/>
            </a:lvl1pPr>
          </a:lstStyle>
          <a:p>
            <a:pPr lvl="0"/>
            <a:endParaRPr lang="en-US" dirty="0"/>
          </a:p>
        </p:txBody>
      </p:sp>
      <p:sp>
        <p:nvSpPr>
          <p:cNvPr id="8" name="Text Placeholder 23"/>
          <p:cNvSpPr>
            <a:spLocks noGrp="1"/>
          </p:cNvSpPr>
          <p:nvPr>
            <p:ph type="body" sz="quarter" idx="22"/>
          </p:nvPr>
        </p:nvSpPr>
        <p:spPr>
          <a:xfrm>
            <a:off x="2667000" y="3246309"/>
            <a:ext cx="3931920" cy="548633"/>
          </a:xfrm>
          <a:prstGeom prst="homePlate">
            <a:avLst>
              <a:gd name="adj" fmla="val 16207"/>
            </a:avLst>
          </a:prstGeom>
          <a:solidFill>
            <a:srgbClr val="D7F0FA"/>
          </a:solidFill>
          <a:ln>
            <a:solidFill>
              <a:schemeClr val="tx1"/>
            </a:solidFill>
          </a:ln>
        </p:spPr>
        <p:txBody>
          <a:bodyPr anchor="ctr">
            <a:normAutofit/>
          </a:bodyPr>
          <a:lstStyle>
            <a:lvl1pPr marL="177800" indent="0">
              <a:spcBef>
                <a:spcPts val="0"/>
              </a:spcBef>
              <a:buNone/>
              <a:defRPr sz="1400" b="1"/>
            </a:lvl1pPr>
          </a:lstStyle>
          <a:p>
            <a:pPr lvl="0"/>
            <a:endParaRPr lang="en-US" dirty="0"/>
          </a:p>
        </p:txBody>
      </p:sp>
      <p:sp>
        <p:nvSpPr>
          <p:cNvPr id="9" name="Text Placeholder 23"/>
          <p:cNvSpPr>
            <a:spLocks noGrp="1"/>
          </p:cNvSpPr>
          <p:nvPr>
            <p:ph type="body" sz="quarter" idx="23"/>
          </p:nvPr>
        </p:nvSpPr>
        <p:spPr>
          <a:xfrm>
            <a:off x="2667000" y="3977759"/>
            <a:ext cx="3931920" cy="548633"/>
          </a:xfrm>
          <a:prstGeom prst="homePlate">
            <a:avLst>
              <a:gd name="adj" fmla="val 16207"/>
            </a:avLst>
          </a:prstGeom>
          <a:solidFill>
            <a:srgbClr val="D7F0FA"/>
          </a:solidFill>
          <a:ln>
            <a:solidFill>
              <a:schemeClr val="tx1"/>
            </a:solidFill>
          </a:ln>
        </p:spPr>
        <p:txBody>
          <a:bodyPr anchor="ctr">
            <a:normAutofit/>
          </a:bodyPr>
          <a:lstStyle>
            <a:lvl1pPr marL="177800" indent="0">
              <a:spcBef>
                <a:spcPts val="0"/>
              </a:spcBef>
              <a:buNone/>
              <a:defRPr sz="1400" b="1"/>
            </a:lvl1pPr>
          </a:lstStyle>
          <a:p>
            <a:pPr lvl="0"/>
            <a:endParaRPr lang="en-US" dirty="0"/>
          </a:p>
        </p:txBody>
      </p:sp>
      <p:sp>
        <p:nvSpPr>
          <p:cNvPr id="10" name="Text Placeholder 23"/>
          <p:cNvSpPr>
            <a:spLocks noGrp="1"/>
          </p:cNvSpPr>
          <p:nvPr>
            <p:ph type="body" sz="quarter" idx="24"/>
          </p:nvPr>
        </p:nvSpPr>
        <p:spPr>
          <a:xfrm>
            <a:off x="2667000" y="4709209"/>
            <a:ext cx="3931920" cy="548633"/>
          </a:xfrm>
          <a:prstGeom prst="homePlate">
            <a:avLst>
              <a:gd name="adj" fmla="val 16207"/>
            </a:avLst>
          </a:prstGeom>
          <a:solidFill>
            <a:srgbClr val="D7F0FA"/>
          </a:solidFill>
          <a:ln>
            <a:solidFill>
              <a:schemeClr val="tx1"/>
            </a:solidFill>
          </a:ln>
        </p:spPr>
        <p:txBody>
          <a:bodyPr anchor="ctr">
            <a:normAutofit/>
          </a:bodyPr>
          <a:lstStyle>
            <a:lvl1pPr marL="177800" indent="0">
              <a:spcBef>
                <a:spcPts val="0"/>
              </a:spcBef>
              <a:buNone/>
              <a:defRPr sz="1400" b="1"/>
            </a:lvl1pPr>
          </a:lstStyle>
          <a:p>
            <a:pPr lvl="0"/>
            <a:endParaRPr lang="en-US" dirty="0"/>
          </a:p>
        </p:txBody>
      </p:sp>
      <p:sp>
        <p:nvSpPr>
          <p:cNvPr id="11" name="Text Placeholder 23"/>
          <p:cNvSpPr>
            <a:spLocks noGrp="1"/>
          </p:cNvSpPr>
          <p:nvPr>
            <p:ph type="body" sz="quarter" idx="25"/>
          </p:nvPr>
        </p:nvSpPr>
        <p:spPr>
          <a:xfrm>
            <a:off x="2667000" y="5440658"/>
            <a:ext cx="3931920" cy="548634"/>
          </a:xfrm>
          <a:prstGeom prst="homePlate">
            <a:avLst>
              <a:gd name="adj" fmla="val 16207"/>
            </a:avLst>
          </a:prstGeom>
          <a:solidFill>
            <a:srgbClr val="D7F0FA"/>
          </a:solidFill>
          <a:ln>
            <a:solidFill>
              <a:schemeClr val="tx1"/>
            </a:solidFill>
          </a:ln>
        </p:spPr>
        <p:txBody>
          <a:bodyPr anchor="ctr">
            <a:normAutofit/>
          </a:bodyPr>
          <a:lstStyle>
            <a:lvl1pPr marL="177800" indent="0">
              <a:spcBef>
                <a:spcPts val="0"/>
              </a:spcBef>
              <a:buNone/>
              <a:defRPr sz="1400" b="1"/>
            </a:lvl1pPr>
          </a:lstStyle>
          <a:p>
            <a:pPr lvl="0"/>
            <a:endParaRPr lang="en-US" dirty="0"/>
          </a:p>
        </p:txBody>
      </p:sp>
      <p:sp>
        <p:nvSpPr>
          <p:cNvPr id="12" name="Text Placeholder 22"/>
          <p:cNvSpPr>
            <a:spLocks noGrp="1"/>
          </p:cNvSpPr>
          <p:nvPr>
            <p:ph type="body" sz="quarter" idx="29" hasCustomPrompt="1"/>
          </p:nvPr>
        </p:nvSpPr>
        <p:spPr>
          <a:xfrm>
            <a:off x="2514600" y="1927410"/>
            <a:ext cx="237744" cy="256032"/>
          </a:xfrm>
          <a:prstGeom prst="rect">
            <a:avLst/>
          </a:prstGeom>
          <a:solidFill>
            <a:schemeClr val="tx1"/>
          </a:solidFill>
          <a:ln>
            <a:solidFill>
              <a:schemeClr val="tx1"/>
            </a:solidFill>
          </a:ln>
        </p:spPr>
        <p:txBody>
          <a:bodyPr lIns="0" tIns="0" rIns="0" bIns="0" anchor="ctr">
            <a:normAutofit/>
          </a:bodyPr>
          <a:lstStyle>
            <a:lvl1pPr marL="0" indent="0" algn="ctr">
              <a:spcBef>
                <a:spcPts val="0"/>
              </a:spcBef>
              <a:buNone/>
              <a:defRPr sz="1400" b="1">
                <a:solidFill>
                  <a:srgbClr val="FFFFFF"/>
                </a:solidFill>
                <a:latin typeface="+mj-lt"/>
              </a:defRPr>
            </a:lvl1pPr>
          </a:lstStyle>
          <a:p>
            <a:pPr lvl="0"/>
            <a:r>
              <a:rPr lang="en-US" dirty="0"/>
              <a:t>1</a:t>
            </a:r>
          </a:p>
        </p:txBody>
      </p:sp>
      <p:sp>
        <p:nvSpPr>
          <p:cNvPr id="13" name="Text Placeholder 22"/>
          <p:cNvSpPr>
            <a:spLocks noGrp="1"/>
          </p:cNvSpPr>
          <p:nvPr>
            <p:ph type="body" sz="quarter" idx="30" hasCustomPrompt="1"/>
          </p:nvPr>
        </p:nvSpPr>
        <p:spPr>
          <a:xfrm>
            <a:off x="2514600" y="2661686"/>
            <a:ext cx="237744" cy="256032"/>
          </a:xfrm>
          <a:prstGeom prst="rect">
            <a:avLst/>
          </a:prstGeom>
          <a:solidFill>
            <a:schemeClr val="tx1"/>
          </a:solidFill>
          <a:ln>
            <a:solidFill>
              <a:schemeClr val="tx1"/>
            </a:solidFill>
          </a:ln>
        </p:spPr>
        <p:txBody>
          <a:bodyPr lIns="0" tIns="0" rIns="0" bIns="0" anchor="ctr">
            <a:normAutofit/>
          </a:bodyPr>
          <a:lstStyle>
            <a:lvl1pPr marL="0" indent="0" algn="ctr">
              <a:spcBef>
                <a:spcPts val="0"/>
              </a:spcBef>
              <a:buNone/>
              <a:defRPr sz="1400" b="1">
                <a:solidFill>
                  <a:srgbClr val="FFFFFF"/>
                </a:solidFill>
                <a:latin typeface="+mj-lt"/>
              </a:defRPr>
            </a:lvl1pPr>
          </a:lstStyle>
          <a:p>
            <a:pPr lvl="0"/>
            <a:r>
              <a:rPr lang="en-US" dirty="0"/>
              <a:t>2</a:t>
            </a:r>
          </a:p>
        </p:txBody>
      </p:sp>
      <p:sp>
        <p:nvSpPr>
          <p:cNvPr id="14" name="Text Placeholder 22"/>
          <p:cNvSpPr>
            <a:spLocks noGrp="1"/>
          </p:cNvSpPr>
          <p:nvPr>
            <p:ph type="body" sz="quarter" idx="31" hasCustomPrompt="1"/>
          </p:nvPr>
        </p:nvSpPr>
        <p:spPr>
          <a:xfrm>
            <a:off x="2514600" y="3395962"/>
            <a:ext cx="237744" cy="256032"/>
          </a:xfrm>
          <a:prstGeom prst="rect">
            <a:avLst/>
          </a:prstGeom>
          <a:solidFill>
            <a:schemeClr val="tx1"/>
          </a:solidFill>
          <a:ln>
            <a:solidFill>
              <a:schemeClr val="tx1"/>
            </a:solidFill>
          </a:ln>
        </p:spPr>
        <p:txBody>
          <a:bodyPr lIns="0" tIns="0" rIns="0" bIns="0" anchor="ctr">
            <a:normAutofit/>
          </a:bodyPr>
          <a:lstStyle>
            <a:lvl1pPr marL="0" indent="0" algn="ctr">
              <a:spcBef>
                <a:spcPts val="0"/>
              </a:spcBef>
              <a:buNone/>
              <a:defRPr sz="1400" b="1">
                <a:solidFill>
                  <a:srgbClr val="FFFFFF"/>
                </a:solidFill>
                <a:latin typeface="+mj-lt"/>
              </a:defRPr>
            </a:lvl1pPr>
          </a:lstStyle>
          <a:p>
            <a:pPr lvl="0"/>
            <a:r>
              <a:rPr lang="en-US" dirty="0"/>
              <a:t>3</a:t>
            </a:r>
          </a:p>
        </p:txBody>
      </p:sp>
      <p:sp>
        <p:nvSpPr>
          <p:cNvPr id="15" name="Text Placeholder 22"/>
          <p:cNvSpPr>
            <a:spLocks noGrp="1"/>
          </p:cNvSpPr>
          <p:nvPr>
            <p:ph type="body" sz="quarter" idx="32" hasCustomPrompt="1"/>
          </p:nvPr>
        </p:nvSpPr>
        <p:spPr>
          <a:xfrm>
            <a:off x="2514600" y="4130238"/>
            <a:ext cx="237744" cy="256032"/>
          </a:xfrm>
          <a:prstGeom prst="rect">
            <a:avLst/>
          </a:prstGeom>
          <a:solidFill>
            <a:schemeClr val="tx1"/>
          </a:solidFill>
          <a:ln>
            <a:solidFill>
              <a:schemeClr val="tx1"/>
            </a:solidFill>
          </a:ln>
        </p:spPr>
        <p:txBody>
          <a:bodyPr lIns="0" tIns="0" rIns="0" bIns="0" anchor="ctr">
            <a:normAutofit/>
          </a:bodyPr>
          <a:lstStyle>
            <a:lvl1pPr marL="0" indent="0" algn="ctr">
              <a:spcBef>
                <a:spcPts val="0"/>
              </a:spcBef>
              <a:buNone/>
              <a:defRPr sz="1400" b="1">
                <a:solidFill>
                  <a:srgbClr val="FFFFFF"/>
                </a:solidFill>
                <a:latin typeface="+mj-lt"/>
              </a:defRPr>
            </a:lvl1pPr>
          </a:lstStyle>
          <a:p>
            <a:pPr lvl="0"/>
            <a:r>
              <a:rPr lang="en-US" dirty="0"/>
              <a:t>4</a:t>
            </a:r>
          </a:p>
        </p:txBody>
      </p:sp>
      <p:sp>
        <p:nvSpPr>
          <p:cNvPr id="16" name="Text Placeholder 22"/>
          <p:cNvSpPr>
            <a:spLocks noGrp="1"/>
          </p:cNvSpPr>
          <p:nvPr>
            <p:ph type="body" sz="quarter" idx="33" hasCustomPrompt="1"/>
          </p:nvPr>
        </p:nvSpPr>
        <p:spPr>
          <a:xfrm>
            <a:off x="2514600" y="4864514"/>
            <a:ext cx="237744" cy="256032"/>
          </a:xfrm>
          <a:prstGeom prst="rect">
            <a:avLst/>
          </a:prstGeom>
          <a:solidFill>
            <a:schemeClr val="tx1"/>
          </a:solidFill>
          <a:ln>
            <a:solidFill>
              <a:schemeClr val="tx1"/>
            </a:solidFill>
          </a:ln>
        </p:spPr>
        <p:txBody>
          <a:bodyPr lIns="0" tIns="0" rIns="0" bIns="0" anchor="ctr">
            <a:normAutofit/>
          </a:bodyPr>
          <a:lstStyle>
            <a:lvl1pPr marL="0" indent="0" algn="ctr">
              <a:spcBef>
                <a:spcPts val="0"/>
              </a:spcBef>
              <a:buNone/>
              <a:defRPr sz="1400" b="1">
                <a:solidFill>
                  <a:srgbClr val="FFFFFF"/>
                </a:solidFill>
                <a:latin typeface="+mj-lt"/>
              </a:defRPr>
            </a:lvl1pPr>
          </a:lstStyle>
          <a:p>
            <a:pPr lvl="0"/>
            <a:r>
              <a:rPr lang="en-US" dirty="0"/>
              <a:t>5</a:t>
            </a:r>
          </a:p>
        </p:txBody>
      </p:sp>
      <p:sp>
        <p:nvSpPr>
          <p:cNvPr id="17" name="Text Placeholder 22"/>
          <p:cNvSpPr>
            <a:spLocks noGrp="1"/>
          </p:cNvSpPr>
          <p:nvPr>
            <p:ph type="body" sz="quarter" idx="34" hasCustomPrompt="1"/>
          </p:nvPr>
        </p:nvSpPr>
        <p:spPr>
          <a:xfrm>
            <a:off x="2514600" y="5598789"/>
            <a:ext cx="237744" cy="256032"/>
          </a:xfrm>
          <a:prstGeom prst="rect">
            <a:avLst/>
          </a:prstGeom>
          <a:solidFill>
            <a:schemeClr val="tx1"/>
          </a:solidFill>
          <a:ln>
            <a:solidFill>
              <a:schemeClr val="tx1"/>
            </a:solidFill>
          </a:ln>
        </p:spPr>
        <p:txBody>
          <a:bodyPr lIns="0" tIns="0" rIns="0" bIns="0" anchor="ctr">
            <a:normAutofit/>
          </a:bodyPr>
          <a:lstStyle>
            <a:lvl1pPr marL="0" indent="0" algn="ctr">
              <a:spcBef>
                <a:spcPts val="0"/>
              </a:spcBef>
              <a:buNone/>
              <a:defRPr sz="1400" b="1">
                <a:solidFill>
                  <a:srgbClr val="FFFFFF"/>
                </a:solidFill>
                <a:latin typeface="+mj-lt"/>
              </a:defRPr>
            </a:lvl1pPr>
          </a:lstStyle>
          <a:p>
            <a:pPr lvl="0"/>
            <a:r>
              <a:rPr lang="en-US" dirty="0"/>
              <a:t>6</a:t>
            </a:r>
          </a:p>
        </p:txBody>
      </p:sp>
    </p:spTree>
    <p:extLst>
      <p:ext uri="{BB962C8B-B14F-4D97-AF65-F5344CB8AC3E}">
        <p14:creationId xmlns:p14="http://schemas.microsoft.com/office/powerpoint/2010/main" val="1550695472"/>
      </p:ext>
    </p:extLst>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userDrawn="1">
  <p:cSld name="CG Back Cover">
    <p:spTree>
      <p:nvGrpSpPr>
        <p:cNvPr id="1" name=""/>
        <p:cNvGrpSpPr/>
        <p:nvPr/>
      </p:nvGrpSpPr>
      <p:grpSpPr>
        <a:xfrm>
          <a:off x="0" y="0"/>
          <a:ext cx="0" cy="0"/>
          <a:chOff x="0" y="0"/>
          <a:chExt cx="0" cy="0"/>
        </a:xfrm>
      </p:grpSpPr>
      <p:pic>
        <p:nvPicPr>
          <p:cNvPr id="9" name="Picture 8" descr="CG_logo_seal_WH.png"/>
          <p:cNvPicPr>
            <a:picLocks noChangeAspect="1"/>
          </p:cNvPicPr>
          <p:nvPr userDrawn="1"/>
        </p:nvPicPr>
        <p:blipFill>
          <a:blip r:embed="rId2">
            <a:lum bright="-100000"/>
          </a:blip>
          <a:stretch>
            <a:fillRect/>
          </a:stretch>
        </p:blipFill>
        <p:spPr>
          <a:xfrm>
            <a:off x="3753652" y="2627606"/>
            <a:ext cx="1600202" cy="1600200"/>
          </a:xfrm>
          <a:prstGeom prst="rect">
            <a:avLst/>
          </a:prstGeom>
          <a:effectLst/>
        </p:spPr>
      </p:pic>
      <p:sp>
        <p:nvSpPr>
          <p:cNvPr id="3" name="TextBox 2"/>
          <p:cNvSpPr txBox="1"/>
          <p:nvPr userDrawn="1"/>
        </p:nvSpPr>
        <p:spPr>
          <a:xfrm>
            <a:off x="228601" y="6140450"/>
            <a:ext cx="8685212" cy="457200"/>
          </a:xfrm>
          <a:prstGeom prst="rect">
            <a:avLst/>
          </a:prstGeom>
          <a:noFill/>
        </p:spPr>
        <p:txBody>
          <a:bodyPr wrap="square" lIns="0" tIns="0" rIns="0" bIns="0" rtlCol="0" anchor="b" anchorCtr="0">
            <a:noAutofit/>
          </a:bodyPr>
          <a:lstStyle/>
          <a:p>
            <a:pPr algn="ctr">
              <a:spcAft>
                <a:spcPts val="300"/>
              </a:spcAft>
            </a:pPr>
            <a:r>
              <a:rPr lang="en-US" sz="600" dirty="0">
                <a:solidFill>
                  <a:prstClr val="black"/>
                </a:solidFill>
                <a:cs typeface="Arial" panose="020B0604020202020204" pitchFamily="34" charset="0"/>
              </a:rPr>
              <a:t>© 2016 Cleary Gottlieb Steen &amp; Hamilton LLP. All rights reserved. </a:t>
            </a:r>
          </a:p>
          <a:p>
            <a:pPr algn="ctr">
              <a:spcAft>
                <a:spcPts val="300"/>
              </a:spcAft>
            </a:pPr>
            <a:r>
              <a:rPr lang="en-US" sz="600" dirty="0">
                <a:solidFill>
                  <a:prstClr val="black"/>
                </a:solidFill>
                <a:cs typeface="Arial" panose="020B0604020202020204" pitchFamily="34" charset="0"/>
              </a:rPr>
              <a:t>Throughout this presentation, “Cleary Gottlieb” and the “firm” refer to Cleary Gottlieb Steen &amp; Hamilton LLP </a:t>
            </a:r>
            <a:br>
              <a:rPr lang="en-US" sz="600" dirty="0">
                <a:solidFill>
                  <a:prstClr val="black"/>
                </a:solidFill>
                <a:cs typeface="Arial" panose="020B0604020202020204" pitchFamily="34" charset="0"/>
              </a:rPr>
            </a:br>
            <a:r>
              <a:rPr lang="en-US" sz="600" dirty="0">
                <a:solidFill>
                  <a:prstClr val="black"/>
                </a:solidFill>
                <a:cs typeface="Arial" panose="020B0604020202020204" pitchFamily="34" charset="0"/>
              </a:rPr>
              <a:t>and its affiliated entities in certain jurisdictions, and the term “offices” includes offices of those affiliated entities.</a:t>
            </a:r>
          </a:p>
        </p:txBody>
      </p:sp>
    </p:spTree>
    <p:extLst>
      <p:ext uri="{BB962C8B-B14F-4D97-AF65-F5344CB8AC3E}">
        <p14:creationId xmlns:p14="http://schemas.microsoft.com/office/powerpoint/2010/main" val="970944691"/>
      </p:ext>
    </p:extLst>
  </p:cSld>
  <p:clrMapOvr>
    <a:masterClrMapping/>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preserve="1">
  <p:cSld name="CG Section 1">
    <p:spTree>
      <p:nvGrpSpPr>
        <p:cNvPr id="1" name=""/>
        <p:cNvGrpSpPr/>
        <p:nvPr/>
      </p:nvGrpSpPr>
      <p:grpSpPr>
        <a:xfrm>
          <a:off x="0" y="0"/>
          <a:ext cx="0" cy="0"/>
          <a:chOff x="0" y="0"/>
          <a:chExt cx="0" cy="0"/>
        </a:xfrm>
      </p:grpSpPr>
      <p:sp>
        <p:nvSpPr>
          <p:cNvPr id="5" name="Rectangle 4"/>
          <p:cNvSpPr/>
          <p:nvPr userDrawn="1"/>
        </p:nvSpPr>
        <p:spPr>
          <a:xfrm>
            <a:off x="228600" y="475488"/>
            <a:ext cx="8685213" cy="5933250"/>
          </a:xfrm>
          <a:prstGeom prst="rect">
            <a:avLst/>
          </a:prstGeom>
          <a:solidFill>
            <a:srgbClr val="D7F0F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FFFFFF"/>
              </a:solidFill>
              <a:latin typeface="Franklin Gothic Book"/>
            </a:endParaRPr>
          </a:p>
        </p:txBody>
      </p:sp>
      <p:sp>
        <p:nvSpPr>
          <p:cNvPr id="2" name="Title 1"/>
          <p:cNvSpPr>
            <a:spLocks noGrp="1"/>
          </p:cNvSpPr>
          <p:nvPr>
            <p:ph type="title"/>
          </p:nvPr>
        </p:nvSpPr>
        <p:spPr>
          <a:xfrm>
            <a:off x="228600" y="685798"/>
            <a:ext cx="8685213" cy="5715001"/>
          </a:xfrm>
        </p:spPr>
        <p:txBody>
          <a:bodyPr lIns="182880" tIns="0" rIns="182880" bIns="731520" anchor="ctr" anchorCtr="0">
            <a:noAutofit/>
          </a:bodyPr>
          <a:lstStyle>
            <a:lvl1pPr>
              <a:defRPr sz="3600"/>
            </a:lvl1pPr>
          </a:lstStyle>
          <a:p>
            <a:r>
              <a:rPr lang="en-US" dirty="0"/>
              <a:t>Click to edit Master title style</a:t>
            </a:r>
          </a:p>
        </p:txBody>
      </p:sp>
      <p:sp>
        <p:nvSpPr>
          <p:cNvPr id="6" name="Footer Placeholder 5"/>
          <p:cNvSpPr>
            <a:spLocks noGrp="1"/>
          </p:cNvSpPr>
          <p:nvPr>
            <p:ph type="ftr" sz="quarter" idx="10"/>
          </p:nvPr>
        </p:nvSpPr>
        <p:spPr/>
        <p:txBody>
          <a:bodyPr/>
          <a:lstStyle/>
          <a:p>
            <a:endParaRPr lang="en-US" dirty="0"/>
          </a:p>
        </p:txBody>
      </p:sp>
    </p:spTree>
    <p:extLst>
      <p:ext uri="{BB962C8B-B14F-4D97-AF65-F5344CB8AC3E}">
        <p14:creationId xmlns:p14="http://schemas.microsoft.com/office/powerpoint/2010/main" val="2334221906"/>
      </p:ext>
    </p:extLst>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preserve="1" userDrawn="1">
  <p:cSld name="CG Section 2">
    <p:spTree>
      <p:nvGrpSpPr>
        <p:cNvPr id="1" name=""/>
        <p:cNvGrpSpPr/>
        <p:nvPr/>
      </p:nvGrpSpPr>
      <p:grpSpPr>
        <a:xfrm>
          <a:off x="0" y="0"/>
          <a:ext cx="0" cy="0"/>
          <a:chOff x="0" y="0"/>
          <a:chExt cx="0" cy="0"/>
        </a:xfrm>
      </p:grpSpPr>
      <p:sp>
        <p:nvSpPr>
          <p:cNvPr id="9" name="Rectangle 8"/>
          <p:cNvSpPr/>
          <p:nvPr userDrawn="1"/>
        </p:nvSpPr>
        <p:spPr>
          <a:xfrm>
            <a:off x="228600" y="475488"/>
            <a:ext cx="8685213" cy="5933250"/>
          </a:xfrm>
          <a:prstGeom prst="rect">
            <a:avLst/>
          </a:prstGeom>
          <a:solidFill>
            <a:srgbClr val="D7F0F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FFFFFF"/>
              </a:solidFill>
              <a:latin typeface="Franklin Gothic Book"/>
            </a:endParaRPr>
          </a:p>
        </p:txBody>
      </p:sp>
      <p:sp>
        <p:nvSpPr>
          <p:cNvPr id="7" name="Text Placeholder 13"/>
          <p:cNvSpPr>
            <a:spLocks noGrp="1"/>
          </p:cNvSpPr>
          <p:nvPr>
            <p:ph type="body" sz="quarter" idx="12"/>
          </p:nvPr>
        </p:nvSpPr>
        <p:spPr>
          <a:xfrm>
            <a:off x="420688" y="3465689"/>
            <a:ext cx="4989512" cy="2765777"/>
          </a:xfrm>
          <a:prstGeom prst="rect">
            <a:avLst/>
          </a:prstGeom>
          <a:solidFill>
            <a:schemeClr val="bg1"/>
          </a:solidFill>
          <a:ln>
            <a:noFill/>
          </a:ln>
          <a:effectLst/>
        </p:spPr>
        <p:txBody>
          <a:bodyPr vert="horz" lIns="182880" tIns="137160" rIns="182880" bIns="137160"/>
          <a:lstStyle>
            <a:lvl1pPr marL="287338" indent="-287338">
              <a:spcBef>
                <a:spcPts val="0"/>
              </a:spcBef>
              <a:spcAft>
                <a:spcPts val="600"/>
              </a:spcAft>
              <a:buFont typeface="Lucida Grande"/>
              <a:buChar char="—"/>
              <a:defRPr sz="1400">
                <a:latin typeface="Times"/>
                <a:cs typeface="Times"/>
              </a:defRPr>
            </a:lvl1pPr>
            <a:lvl2pPr marL="455613" indent="-168275">
              <a:spcBef>
                <a:spcPts val="0"/>
              </a:spcBef>
              <a:spcAft>
                <a:spcPts val="600"/>
              </a:spcAft>
              <a:buFont typeface="Arial"/>
              <a:buChar char="•"/>
              <a:defRPr sz="1200">
                <a:latin typeface="Times"/>
                <a:cs typeface="Times"/>
              </a:defRPr>
            </a:lvl2pPr>
            <a:lvl3pPr marL="631825" indent="-176213">
              <a:spcBef>
                <a:spcPts val="0"/>
              </a:spcBef>
              <a:spcAft>
                <a:spcPts val="600"/>
              </a:spcAft>
              <a:defRPr sz="1100">
                <a:latin typeface="Times"/>
                <a:cs typeface="Times"/>
              </a:defRPr>
            </a:lvl3pPr>
            <a:lvl4pPr marL="800100" indent="-168275">
              <a:spcBef>
                <a:spcPts val="0"/>
              </a:spcBef>
              <a:spcAft>
                <a:spcPts val="600"/>
              </a:spcAft>
              <a:buFont typeface="Arial"/>
              <a:buChar char="•"/>
              <a:defRPr sz="1100">
                <a:latin typeface="Times"/>
                <a:cs typeface="Times"/>
              </a:defRPr>
            </a:lvl4pPr>
            <a:lvl5pPr marL="968375" indent="-168275">
              <a:spcBef>
                <a:spcPts val="0"/>
              </a:spcBef>
              <a:spcAft>
                <a:spcPts val="600"/>
              </a:spcAft>
              <a:buFont typeface="Arial"/>
              <a:buChar char="•"/>
              <a:defRPr sz="1100">
                <a:latin typeface="Times"/>
                <a:cs typeface="Times"/>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1"/>
          <p:cNvSpPr>
            <a:spLocks noGrp="1"/>
          </p:cNvSpPr>
          <p:nvPr>
            <p:ph type="title"/>
          </p:nvPr>
        </p:nvSpPr>
        <p:spPr>
          <a:xfrm>
            <a:off x="228601" y="685800"/>
            <a:ext cx="8685212" cy="2695222"/>
          </a:xfrm>
        </p:spPr>
        <p:txBody>
          <a:bodyPr lIns="182880" tIns="0" rIns="182880" bIns="182880" anchor="b" anchorCtr="0">
            <a:noAutofit/>
          </a:bodyPr>
          <a:lstStyle>
            <a:lvl1pPr>
              <a:defRPr sz="3600"/>
            </a:lvl1pPr>
          </a:lstStyle>
          <a:p>
            <a:r>
              <a:rPr lang="en-US" dirty="0"/>
              <a:t>Click to edit Master title style</a:t>
            </a:r>
          </a:p>
        </p:txBody>
      </p:sp>
      <p:sp>
        <p:nvSpPr>
          <p:cNvPr id="8" name="Footer Placeholder 7"/>
          <p:cNvSpPr>
            <a:spLocks noGrp="1"/>
          </p:cNvSpPr>
          <p:nvPr>
            <p:ph type="ftr" sz="quarter" idx="13"/>
          </p:nvPr>
        </p:nvSpPr>
        <p:spPr/>
        <p:txBody>
          <a:bodyPr/>
          <a:lstStyle/>
          <a:p>
            <a:endParaRPr lang="en-US" dirty="0"/>
          </a:p>
        </p:txBody>
      </p:sp>
    </p:spTree>
    <p:extLst>
      <p:ext uri="{BB962C8B-B14F-4D97-AF65-F5344CB8AC3E}">
        <p14:creationId xmlns:p14="http://schemas.microsoft.com/office/powerpoint/2010/main" val="41121590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G Two Left One Righ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5" name="Content Placeholder 4"/>
          <p:cNvSpPr>
            <a:spLocks noGrp="1"/>
          </p:cNvSpPr>
          <p:nvPr>
            <p:ph sz="quarter" idx="11"/>
          </p:nvPr>
        </p:nvSpPr>
        <p:spPr>
          <a:xfrm>
            <a:off x="4657725" y="1619250"/>
            <a:ext cx="4251960" cy="4553712"/>
          </a:xfrm>
        </p:spPr>
        <p:txBody>
          <a:bodyPr>
            <a:noAutofit/>
          </a:bodyPr>
          <a:lstStyle>
            <a:lvl1pPr>
              <a:defRPr sz="1400"/>
            </a:lvl1pPr>
            <a:lvl2pPr>
              <a:defRPr sz="1400"/>
            </a:lvl2pPr>
            <a:lvl3pPr>
              <a:defRPr sz="1200"/>
            </a:lvl3pPr>
            <a:lvl4pPr>
              <a:defRPr sz="11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6"/>
          <p:cNvSpPr>
            <a:spLocks noGrp="1"/>
          </p:cNvSpPr>
          <p:nvPr>
            <p:ph sz="quarter" idx="12"/>
          </p:nvPr>
        </p:nvSpPr>
        <p:spPr>
          <a:xfrm>
            <a:off x="228600" y="1619250"/>
            <a:ext cx="4251960" cy="2194560"/>
          </a:xfrm>
        </p:spPr>
        <p:txBody>
          <a:bodyPr>
            <a:noAutofit/>
          </a:bodyPr>
          <a:lstStyle>
            <a:lvl1pPr>
              <a:defRPr sz="1400"/>
            </a:lvl1pPr>
            <a:lvl2pPr>
              <a:defRPr sz="1400"/>
            </a:lvl2pPr>
            <a:lvl3pPr>
              <a:defRPr sz="1200"/>
            </a:lvl3pPr>
            <a:lvl4pPr>
              <a:defRPr sz="11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Content Placeholder 8"/>
          <p:cNvSpPr>
            <a:spLocks noGrp="1"/>
          </p:cNvSpPr>
          <p:nvPr>
            <p:ph sz="quarter" idx="13"/>
          </p:nvPr>
        </p:nvSpPr>
        <p:spPr>
          <a:xfrm>
            <a:off x="228600" y="3977634"/>
            <a:ext cx="4251960" cy="2194560"/>
          </a:xfrm>
        </p:spPr>
        <p:txBody>
          <a:bodyPr>
            <a:noAutofit/>
          </a:bodyPr>
          <a:lstStyle>
            <a:lvl1pPr>
              <a:defRPr sz="1400"/>
            </a:lvl1pPr>
            <a:lvl2pPr>
              <a:defRPr sz="1400"/>
            </a:lvl2pPr>
            <a:lvl3pPr>
              <a:defRPr sz="1200"/>
            </a:lvl3pPr>
            <a:lvl4pPr>
              <a:defRPr sz="11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Footer Placeholder 7"/>
          <p:cNvSpPr>
            <a:spLocks noGrp="1"/>
          </p:cNvSpPr>
          <p:nvPr>
            <p:ph type="ftr" sz="quarter" idx="14"/>
          </p:nvPr>
        </p:nvSpPr>
        <p:spPr/>
        <p:txBody>
          <a:bodyPr/>
          <a:lstStyle/>
          <a:p>
            <a:endParaRPr lang="en-US" dirty="0"/>
          </a:p>
        </p:txBody>
      </p:sp>
    </p:spTree>
  </p:cSld>
  <p:clrMapOvr>
    <a:masterClrMapping/>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preserve="1" userDrawn="1">
  <p:cSld name="CG Blank Layout">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endParaRPr lang="en-US" dirty="0"/>
          </a:p>
        </p:txBody>
      </p:sp>
    </p:spTree>
    <p:extLst>
      <p:ext uri="{BB962C8B-B14F-4D97-AF65-F5344CB8AC3E}">
        <p14:creationId xmlns:p14="http://schemas.microsoft.com/office/powerpoint/2010/main" val="2685909795"/>
      </p:ext>
    </p:extLst>
  </p:cSld>
  <p:clrMapOvr>
    <a:masterClrMapping/>
  </p:clrMapOvr>
</p:sldLayout>
</file>

<file path=ppt/slideLayouts/slideLayout111.xml><?xml version="1.0" encoding="utf-8"?>
<p:sldLayout xmlns:a="http://schemas.openxmlformats.org/drawingml/2006/main" xmlns:r="http://schemas.openxmlformats.org/officeDocument/2006/relationships" xmlns:p="http://schemas.openxmlformats.org/presentationml/2006/main" preserve="1" userDrawn="1">
  <p:cSld name="CG Title Only">
    <p:spTree>
      <p:nvGrpSpPr>
        <p:cNvPr id="1" name=""/>
        <p:cNvGrpSpPr/>
        <p:nvPr/>
      </p:nvGrpSpPr>
      <p:grpSpPr>
        <a:xfrm>
          <a:off x="0" y="0"/>
          <a:ext cx="0" cy="0"/>
          <a:chOff x="0" y="0"/>
          <a:chExt cx="0" cy="0"/>
        </a:xfrm>
      </p:grpSpPr>
      <p:sp>
        <p:nvSpPr>
          <p:cNvPr id="2" name="Title 1"/>
          <p:cNvSpPr>
            <a:spLocks noGrp="1"/>
          </p:cNvSpPr>
          <p:nvPr>
            <p:ph type="title"/>
          </p:nvPr>
        </p:nvSpPr>
        <p:spPr>
          <a:xfrm>
            <a:off x="228600" y="612647"/>
            <a:ext cx="8685213" cy="909765"/>
          </a:xfrm>
        </p:spPr>
        <p:txBody>
          <a:bodyPr/>
          <a:lstStyle/>
          <a:p>
            <a:r>
              <a:rPr lang="en-US" dirty="0"/>
              <a:t>Click to edit Master title style</a:t>
            </a:r>
          </a:p>
        </p:txBody>
      </p:sp>
      <p:sp>
        <p:nvSpPr>
          <p:cNvPr id="5" name="Footer Placeholder 4"/>
          <p:cNvSpPr>
            <a:spLocks noGrp="1"/>
          </p:cNvSpPr>
          <p:nvPr>
            <p:ph type="ftr" sz="quarter" idx="12"/>
          </p:nvPr>
        </p:nvSpPr>
        <p:spPr/>
        <p:txBody>
          <a:bodyPr/>
          <a:lstStyle/>
          <a:p>
            <a:endParaRPr lang="en-US" dirty="0"/>
          </a:p>
        </p:txBody>
      </p:sp>
    </p:spTree>
    <p:extLst>
      <p:ext uri="{BB962C8B-B14F-4D97-AF65-F5344CB8AC3E}">
        <p14:creationId xmlns:p14="http://schemas.microsoft.com/office/powerpoint/2010/main" val="4071044163"/>
      </p:ext>
    </p:extLst>
  </p:cSld>
  <p:clrMapOvr>
    <a:masterClrMapping/>
  </p:clrMapOvr>
</p:sldLayout>
</file>

<file path=ppt/slideLayouts/slideLayout112.xml><?xml version="1.0" encoding="utf-8"?>
<p:sldLayout xmlns:a="http://schemas.openxmlformats.org/drawingml/2006/main" xmlns:r="http://schemas.openxmlformats.org/officeDocument/2006/relationships" xmlns:p="http://schemas.openxmlformats.org/presentationml/2006/main" preserve="1" userDrawn="1">
  <p:cSld name="CG Full Page ">
    <p:spTree>
      <p:nvGrpSpPr>
        <p:cNvPr id="1" name=""/>
        <p:cNvGrpSpPr/>
        <p:nvPr/>
      </p:nvGrpSpPr>
      <p:grpSpPr>
        <a:xfrm>
          <a:off x="0" y="0"/>
          <a:ext cx="0" cy="0"/>
          <a:chOff x="0" y="0"/>
          <a:chExt cx="0" cy="0"/>
        </a:xfrm>
      </p:grpSpPr>
      <p:sp>
        <p:nvSpPr>
          <p:cNvPr id="2" name="Title 1"/>
          <p:cNvSpPr>
            <a:spLocks noGrp="1"/>
          </p:cNvSpPr>
          <p:nvPr>
            <p:ph type="title"/>
          </p:nvPr>
        </p:nvSpPr>
        <p:spPr>
          <a:xfrm>
            <a:off x="228600" y="612647"/>
            <a:ext cx="8685213" cy="909765"/>
          </a:xfrm>
        </p:spPr>
        <p:txBody>
          <a:bodyPr/>
          <a:lstStyle/>
          <a:p>
            <a:r>
              <a:rPr lang="en-US" dirty="0"/>
              <a:t>Click to edit Master title style</a:t>
            </a:r>
          </a:p>
        </p:txBody>
      </p:sp>
      <p:sp>
        <p:nvSpPr>
          <p:cNvPr id="7" name="Content Placeholder 6"/>
          <p:cNvSpPr>
            <a:spLocks noGrp="1"/>
          </p:cNvSpPr>
          <p:nvPr>
            <p:ph sz="quarter" idx="11"/>
          </p:nvPr>
        </p:nvSpPr>
        <p:spPr>
          <a:xfrm>
            <a:off x="228599" y="1619250"/>
            <a:ext cx="8686800" cy="4461510"/>
          </a:xfrm>
        </p:spPr>
        <p:txBody>
          <a:bodyPr wrap="square">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12"/>
          </p:nvPr>
        </p:nvSpPr>
        <p:spPr/>
        <p:txBody>
          <a:bodyPr/>
          <a:lstStyle/>
          <a:p>
            <a:endParaRPr lang="en-US" dirty="0"/>
          </a:p>
        </p:txBody>
      </p:sp>
    </p:spTree>
    <p:extLst>
      <p:ext uri="{BB962C8B-B14F-4D97-AF65-F5344CB8AC3E}">
        <p14:creationId xmlns:p14="http://schemas.microsoft.com/office/powerpoint/2010/main" val="3642302617"/>
      </p:ext>
    </p:extLst>
  </p:cSld>
  <p:clrMapOvr>
    <a:masterClrMapping/>
  </p:clrMapOvr>
</p:sldLayout>
</file>

<file path=ppt/slideLayouts/slideLayout113.xml><?xml version="1.0" encoding="utf-8"?>
<p:sldLayout xmlns:a="http://schemas.openxmlformats.org/drawingml/2006/main" xmlns:r="http://schemas.openxmlformats.org/officeDocument/2006/relationships" xmlns:p="http://schemas.openxmlformats.org/presentationml/2006/main" preserve="1" userDrawn="1">
  <p:cSld name="CG TOC/Agenda">
    <p:spTree>
      <p:nvGrpSpPr>
        <p:cNvPr id="1" name=""/>
        <p:cNvGrpSpPr/>
        <p:nvPr/>
      </p:nvGrpSpPr>
      <p:grpSpPr>
        <a:xfrm>
          <a:off x="0" y="0"/>
          <a:ext cx="0" cy="0"/>
          <a:chOff x="0" y="0"/>
          <a:chExt cx="0" cy="0"/>
        </a:xfrm>
      </p:grpSpPr>
      <p:sp>
        <p:nvSpPr>
          <p:cNvPr id="6" name="Text Placeholder 27"/>
          <p:cNvSpPr>
            <a:spLocks noGrp="1"/>
          </p:cNvSpPr>
          <p:nvPr>
            <p:ph type="body" sz="quarter" idx="21"/>
          </p:nvPr>
        </p:nvSpPr>
        <p:spPr>
          <a:xfrm>
            <a:off x="692650" y="1600220"/>
            <a:ext cx="7795134" cy="411480"/>
          </a:xfrm>
          <a:prstGeom prst="rect">
            <a:avLst/>
          </a:prstGeom>
          <a:solidFill>
            <a:schemeClr val="bg1"/>
          </a:solidFill>
          <a:ln w="6350">
            <a:solidFill>
              <a:schemeClr val="tx1"/>
            </a:solidFill>
          </a:ln>
        </p:spPr>
        <p:txBody>
          <a:bodyPr lIns="91440" rIns="91440" anchor="ctr"/>
          <a:lstStyle>
            <a:lvl1pPr>
              <a:buNone/>
              <a:defRPr sz="1200" b="0"/>
            </a:lvl1pPr>
          </a:lstStyle>
          <a:p>
            <a:pPr lvl="0"/>
            <a:endParaRPr lang="en-US" dirty="0"/>
          </a:p>
        </p:txBody>
      </p:sp>
      <p:sp>
        <p:nvSpPr>
          <p:cNvPr id="8" name="Text Placeholder 27"/>
          <p:cNvSpPr>
            <a:spLocks noGrp="1"/>
          </p:cNvSpPr>
          <p:nvPr>
            <p:ph type="body" sz="quarter" idx="22"/>
          </p:nvPr>
        </p:nvSpPr>
        <p:spPr>
          <a:xfrm>
            <a:off x="692650" y="2119911"/>
            <a:ext cx="7795134" cy="411480"/>
          </a:xfrm>
          <a:prstGeom prst="rect">
            <a:avLst/>
          </a:prstGeom>
          <a:solidFill>
            <a:schemeClr val="bg1"/>
          </a:solidFill>
          <a:ln w="6350">
            <a:solidFill>
              <a:schemeClr val="tx1"/>
            </a:solidFill>
          </a:ln>
        </p:spPr>
        <p:txBody>
          <a:bodyPr lIns="91440" rIns="91440" anchor="ctr"/>
          <a:lstStyle>
            <a:lvl1pPr>
              <a:buNone/>
              <a:defRPr sz="1200" b="0"/>
            </a:lvl1pPr>
          </a:lstStyle>
          <a:p>
            <a:pPr lvl="0"/>
            <a:endParaRPr lang="en-US" dirty="0"/>
          </a:p>
        </p:txBody>
      </p:sp>
      <p:sp>
        <p:nvSpPr>
          <p:cNvPr id="9" name="Text Placeholder 27"/>
          <p:cNvSpPr>
            <a:spLocks noGrp="1"/>
          </p:cNvSpPr>
          <p:nvPr>
            <p:ph type="body" sz="quarter" idx="23"/>
          </p:nvPr>
        </p:nvSpPr>
        <p:spPr>
          <a:xfrm>
            <a:off x="692650" y="2639602"/>
            <a:ext cx="7795134" cy="411480"/>
          </a:xfrm>
          <a:prstGeom prst="rect">
            <a:avLst/>
          </a:prstGeom>
          <a:solidFill>
            <a:schemeClr val="bg1"/>
          </a:solidFill>
          <a:ln w="6350">
            <a:solidFill>
              <a:schemeClr val="tx1"/>
            </a:solidFill>
          </a:ln>
        </p:spPr>
        <p:txBody>
          <a:bodyPr lIns="91440" rIns="91440" anchor="ctr"/>
          <a:lstStyle>
            <a:lvl1pPr>
              <a:buNone/>
              <a:defRPr sz="1200" b="0"/>
            </a:lvl1pPr>
          </a:lstStyle>
          <a:p>
            <a:pPr lvl="0"/>
            <a:endParaRPr lang="en-US" dirty="0"/>
          </a:p>
        </p:txBody>
      </p:sp>
      <p:sp>
        <p:nvSpPr>
          <p:cNvPr id="10" name="Text Placeholder 27"/>
          <p:cNvSpPr>
            <a:spLocks noGrp="1"/>
          </p:cNvSpPr>
          <p:nvPr>
            <p:ph type="body" sz="quarter" idx="24"/>
          </p:nvPr>
        </p:nvSpPr>
        <p:spPr>
          <a:xfrm>
            <a:off x="692650" y="3159293"/>
            <a:ext cx="7795134" cy="411480"/>
          </a:xfrm>
          <a:prstGeom prst="rect">
            <a:avLst/>
          </a:prstGeom>
          <a:solidFill>
            <a:schemeClr val="bg1"/>
          </a:solidFill>
          <a:ln w="6350">
            <a:solidFill>
              <a:schemeClr val="tx1"/>
            </a:solidFill>
          </a:ln>
        </p:spPr>
        <p:txBody>
          <a:bodyPr lIns="91440" rIns="91440" anchor="ctr"/>
          <a:lstStyle>
            <a:lvl1pPr>
              <a:buNone/>
              <a:defRPr sz="1200" b="0"/>
            </a:lvl1pPr>
          </a:lstStyle>
          <a:p>
            <a:pPr lvl="0"/>
            <a:endParaRPr lang="en-US" dirty="0"/>
          </a:p>
        </p:txBody>
      </p:sp>
      <p:sp>
        <p:nvSpPr>
          <p:cNvPr id="11" name="Text Placeholder 27"/>
          <p:cNvSpPr>
            <a:spLocks noGrp="1"/>
          </p:cNvSpPr>
          <p:nvPr>
            <p:ph type="body" sz="quarter" idx="25"/>
          </p:nvPr>
        </p:nvSpPr>
        <p:spPr>
          <a:xfrm>
            <a:off x="692650" y="3678984"/>
            <a:ext cx="7795134" cy="411480"/>
          </a:xfrm>
          <a:prstGeom prst="rect">
            <a:avLst/>
          </a:prstGeom>
          <a:solidFill>
            <a:schemeClr val="bg1"/>
          </a:solidFill>
          <a:ln w="6350">
            <a:solidFill>
              <a:schemeClr val="tx1"/>
            </a:solidFill>
          </a:ln>
        </p:spPr>
        <p:txBody>
          <a:bodyPr lIns="91440" rIns="91440" anchor="ctr"/>
          <a:lstStyle>
            <a:lvl1pPr>
              <a:buNone/>
              <a:defRPr sz="1200" b="0"/>
            </a:lvl1pPr>
          </a:lstStyle>
          <a:p>
            <a:pPr lvl="0"/>
            <a:endParaRPr lang="en-US" dirty="0"/>
          </a:p>
        </p:txBody>
      </p:sp>
      <p:sp>
        <p:nvSpPr>
          <p:cNvPr id="12" name="Text Placeholder 27"/>
          <p:cNvSpPr>
            <a:spLocks noGrp="1"/>
          </p:cNvSpPr>
          <p:nvPr>
            <p:ph type="body" sz="quarter" idx="26"/>
          </p:nvPr>
        </p:nvSpPr>
        <p:spPr>
          <a:xfrm>
            <a:off x="692650" y="4198675"/>
            <a:ext cx="7795134" cy="411480"/>
          </a:xfrm>
          <a:prstGeom prst="rect">
            <a:avLst/>
          </a:prstGeom>
          <a:solidFill>
            <a:schemeClr val="bg1"/>
          </a:solidFill>
          <a:ln w="6350">
            <a:solidFill>
              <a:schemeClr val="tx1"/>
            </a:solidFill>
          </a:ln>
        </p:spPr>
        <p:txBody>
          <a:bodyPr lIns="91440" rIns="91440" anchor="ctr"/>
          <a:lstStyle>
            <a:lvl1pPr>
              <a:buNone/>
              <a:defRPr sz="1200" b="0"/>
            </a:lvl1pPr>
          </a:lstStyle>
          <a:p>
            <a:pPr lvl="0"/>
            <a:endParaRPr lang="en-US" dirty="0"/>
          </a:p>
        </p:txBody>
      </p:sp>
      <p:sp>
        <p:nvSpPr>
          <p:cNvPr id="13" name="Text Placeholder 27"/>
          <p:cNvSpPr>
            <a:spLocks noGrp="1"/>
          </p:cNvSpPr>
          <p:nvPr>
            <p:ph type="body" sz="quarter" idx="27"/>
          </p:nvPr>
        </p:nvSpPr>
        <p:spPr>
          <a:xfrm>
            <a:off x="692650" y="4718366"/>
            <a:ext cx="7795134" cy="411480"/>
          </a:xfrm>
          <a:prstGeom prst="rect">
            <a:avLst/>
          </a:prstGeom>
          <a:solidFill>
            <a:schemeClr val="bg1"/>
          </a:solidFill>
          <a:ln w="6350">
            <a:solidFill>
              <a:schemeClr val="tx1"/>
            </a:solidFill>
          </a:ln>
        </p:spPr>
        <p:txBody>
          <a:bodyPr lIns="91440" rIns="91440" anchor="ctr"/>
          <a:lstStyle>
            <a:lvl1pPr>
              <a:buNone/>
              <a:defRPr sz="1200" b="0"/>
            </a:lvl1pPr>
          </a:lstStyle>
          <a:p>
            <a:pPr lvl="0"/>
            <a:endParaRPr lang="en-US" dirty="0"/>
          </a:p>
        </p:txBody>
      </p:sp>
      <p:sp>
        <p:nvSpPr>
          <p:cNvPr id="14" name="Text Placeholder 27"/>
          <p:cNvSpPr>
            <a:spLocks noGrp="1"/>
          </p:cNvSpPr>
          <p:nvPr>
            <p:ph type="body" sz="quarter" idx="28"/>
          </p:nvPr>
        </p:nvSpPr>
        <p:spPr>
          <a:xfrm>
            <a:off x="692650" y="5238057"/>
            <a:ext cx="7795134" cy="411480"/>
          </a:xfrm>
          <a:prstGeom prst="rect">
            <a:avLst/>
          </a:prstGeom>
          <a:solidFill>
            <a:schemeClr val="bg1"/>
          </a:solidFill>
          <a:ln w="6350">
            <a:solidFill>
              <a:schemeClr val="tx1"/>
            </a:solidFill>
          </a:ln>
        </p:spPr>
        <p:txBody>
          <a:bodyPr lIns="91440" rIns="91440" anchor="ctr"/>
          <a:lstStyle>
            <a:lvl1pPr>
              <a:buNone/>
              <a:defRPr sz="1200" b="0"/>
            </a:lvl1pPr>
          </a:lstStyle>
          <a:p>
            <a:pPr lvl="0"/>
            <a:endParaRPr lang="en-US" dirty="0"/>
          </a:p>
        </p:txBody>
      </p:sp>
      <p:sp>
        <p:nvSpPr>
          <p:cNvPr id="31" name="Text Placeholder 27"/>
          <p:cNvSpPr>
            <a:spLocks noGrp="1"/>
          </p:cNvSpPr>
          <p:nvPr>
            <p:ph type="body" sz="quarter" idx="45"/>
          </p:nvPr>
        </p:nvSpPr>
        <p:spPr>
          <a:xfrm>
            <a:off x="690026" y="5757747"/>
            <a:ext cx="7795134" cy="411480"/>
          </a:xfrm>
          <a:prstGeom prst="rect">
            <a:avLst/>
          </a:prstGeom>
          <a:solidFill>
            <a:schemeClr val="bg1"/>
          </a:solidFill>
          <a:ln w="6350">
            <a:solidFill>
              <a:schemeClr val="tx1"/>
            </a:solidFill>
          </a:ln>
        </p:spPr>
        <p:txBody>
          <a:bodyPr lIns="91440" rIns="91440" anchor="ctr"/>
          <a:lstStyle>
            <a:lvl1pPr>
              <a:buNone/>
              <a:defRPr sz="1200" b="0"/>
            </a:lvl1pPr>
          </a:lstStyle>
          <a:p>
            <a:pPr lvl="0"/>
            <a:endParaRPr lang="en-US" dirty="0"/>
          </a:p>
        </p:txBody>
      </p:sp>
      <p:sp>
        <p:nvSpPr>
          <p:cNvPr id="2" name="Title 1"/>
          <p:cNvSpPr>
            <a:spLocks noGrp="1"/>
          </p:cNvSpPr>
          <p:nvPr>
            <p:ph type="title"/>
          </p:nvPr>
        </p:nvSpPr>
        <p:spPr>
          <a:xfrm>
            <a:off x="228600" y="612647"/>
            <a:ext cx="8685213" cy="909765"/>
          </a:xfrm>
        </p:spPr>
        <p:txBody>
          <a:bodyPr/>
          <a:lstStyle/>
          <a:p>
            <a:r>
              <a:rPr lang="en-US" dirty="0"/>
              <a:t>Click to edit Master title style</a:t>
            </a:r>
          </a:p>
        </p:txBody>
      </p:sp>
      <p:sp>
        <p:nvSpPr>
          <p:cNvPr id="5" name="Footer Placeholder 4"/>
          <p:cNvSpPr>
            <a:spLocks noGrp="1"/>
          </p:cNvSpPr>
          <p:nvPr>
            <p:ph type="ftr" sz="quarter" idx="12"/>
          </p:nvPr>
        </p:nvSpPr>
        <p:spPr/>
        <p:txBody>
          <a:bodyPr/>
          <a:lstStyle/>
          <a:p>
            <a:endParaRPr lang="en-US" dirty="0"/>
          </a:p>
        </p:txBody>
      </p:sp>
      <p:sp>
        <p:nvSpPr>
          <p:cNvPr id="15" name="Text Placeholder 22"/>
          <p:cNvSpPr>
            <a:spLocks noGrp="1"/>
          </p:cNvSpPr>
          <p:nvPr>
            <p:ph type="body" sz="quarter" idx="29" hasCustomPrompt="1"/>
          </p:nvPr>
        </p:nvSpPr>
        <p:spPr>
          <a:xfrm>
            <a:off x="228600" y="1600220"/>
            <a:ext cx="457200" cy="411480"/>
          </a:xfrm>
          <a:prstGeom prst="rect">
            <a:avLst/>
          </a:prstGeom>
          <a:solidFill>
            <a:schemeClr val="tx1"/>
          </a:solidFill>
          <a:ln w="6350">
            <a:solidFill>
              <a:schemeClr val="tx1"/>
            </a:solidFill>
          </a:ln>
        </p:spPr>
        <p:txBody>
          <a:bodyPr anchor="ctr">
            <a:normAutofit/>
          </a:bodyPr>
          <a:lstStyle>
            <a:lvl1pPr marL="0" indent="0" algn="ctr">
              <a:spcBef>
                <a:spcPts val="0"/>
              </a:spcBef>
              <a:buNone/>
              <a:defRPr sz="1200" b="1">
                <a:solidFill>
                  <a:schemeClr val="bg1"/>
                </a:solidFill>
              </a:defRPr>
            </a:lvl1pPr>
          </a:lstStyle>
          <a:p>
            <a:pPr lvl="0"/>
            <a:r>
              <a:rPr lang="en-US" dirty="0"/>
              <a:t>#</a:t>
            </a:r>
          </a:p>
        </p:txBody>
      </p:sp>
      <p:sp>
        <p:nvSpPr>
          <p:cNvPr id="16" name="Text Placeholder 22"/>
          <p:cNvSpPr>
            <a:spLocks noGrp="1"/>
          </p:cNvSpPr>
          <p:nvPr>
            <p:ph type="body" sz="quarter" idx="30" hasCustomPrompt="1"/>
          </p:nvPr>
        </p:nvSpPr>
        <p:spPr>
          <a:xfrm>
            <a:off x="228600" y="2119911"/>
            <a:ext cx="457200" cy="411480"/>
          </a:xfrm>
          <a:prstGeom prst="rect">
            <a:avLst/>
          </a:prstGeom>
          <a:solidFill>
            <a:schemeClr val="tx1"/>
          </a:solidFill>
          <a:ln w="6350">
            <a:solidFill>
              <a:schemeClr val="tx1"/>
            </a:solidFill>
          </a:ln>
        </p:spPr>
        <p:txBody>
          <a:bodyPr anchor="ctr">
            <a:normAutofit/>
          </a:bodyPr>
          <a:lstStyle>
            <a:lvl1pPr marL="0" marR="0" indent="0" algn="ctr" defTabSz="914400" rtl="0" eaLnBrk="1" fontAlgn="auto" latinLnBrk="0" hangingPunct="1">
              <a:lnSpc>
                <a:spcPct val="100000"/>
              </a:lnSpc>
              <a:spcBef>
                <a:spcPts val="0"/>
              </a:spcBef>
              <a:spcAft>
                <a:spcPts val="0"/>
              </a:spcAft>
              <a:buClrTx/>
              <a:buSzTx/>
              <a:buFont typeface="Arial" pitchFamily="34" charset="0"/>
              <a:buNone/>
              <a:tabLst/>
              <a:defRPr sz="1200" b="1">
                <a:solidFill>
                  <a:schemeClr val="bg1"/>
                </a:solidFill>
              </a:defRPr>
            </a:lvl1pPr>
          </a:lstStyle>
          <a:p>
            <a:pPr marL="0" marR="0" lvl="0" indent="0" algn="ctr" defTabSz="914400" rtl="0" eaLnBrk="1" fontAlgn="auto" latinLnBrk="0" hangingPunct="1">
              <a:lnSpc>
                <a:spcPct val="100000"/>
              </a:lnSpc>
              <a:spcBef>
                <a:spcPts val="0"/>
              </a:spcBef>
              <a:spcAft>
                <a:spcPts val="0"/>
              </a:spcAft>
              <a:buClrTx/>
              <a:buSzTx/>
              <a:buFont typeface="Arial" pitchFamily="34" charset="0"/>
              <a:buNone/>
              <a:tabLst/>
              <a:defRPr/>
            </a:pPr>
            <a:r>
              <a:rPr lang="en-US" dirty="0"/>
              <a:t>#</a:t>
            </a:r>
          </a:p>
        </p:txBody>
      </p:sp>
      <p:sp>
        <p:nvSpPr>
          <p:cNvPr id="17" name="Text Placeholder 22"/>
          <p:cNvSpPr>
            <a:spLocks noGrp="1"/>
          </p:cNvSpPr>
          <p:nvPr>
            <p:ph type="body" sz="quarter" idx="31" hasCustomPrompt="1"/>
          </p:nvPr>
        </p:nvSpPr>
        <p:spPr>
          <a:xfrm>
            <a:off x="228600" y="2639602"/>
            <a:ext cx="457200" cy="411480"/>
          </a:xfrm>
          <a:prstGeom prst="rect">
            <a:avLst/>
          </a:prstGeom>
          <a:solidFill>
            <a:schemeClr val="tx1"/>
          </a:solidFill>
          <a:ln w="6350">
            <a:solidFill>
              <a:schemeClr val="tx1"/>
            </a:solidFill>
          </a:ln>
        </p:spPr>
        <p:txBody>
          <a:bodyPr anchor="ctr">
            <a:normAutofit/>
          </a:bodyPr>
          <a:lstStyle>
            <a:lvl1pPr marL="0" indent="0" algn="ctr">
              <a:spcBef>
                <a:spcPts val="0"/>
              </a:spcBef>
              <a:buNone/>
              <a:defRPr sz="1200" b="1">
                <a:solidFill>
                  <a:schemeClr val="bg1"/>
                </a:solidFill>
              </a:defRPr>
            </a:lvl1pPr>
          </a:lstStyle>
          <a:p>
            <a:pPr lvl="0"/>
            <a:r>
              <a:rPr lang="en-US" dirty="0"/>
              <a:t>#</a:t>
            </a:r>
          </a:p>
        </p:txBody>
      </p:sp>
      <p:sp>
        <p:nvSpPr>
          <p:cNvPr id="18" name="Text Placeholder 22"/>
          <p:cNvSpPr>
            <a:spLocks noGrp="1"/>
          </p:cNvSpPr>
          <p:nvPr>
            <p:ph type="body" sz="quarter" idx="32" hasCustomPrompt="1"/>
          </p:nvPr>
        </p:nvSpPr>
        <p:spPr>
          <a:xfrm>
            <a:off x="228600" y="3159293"/>
            <a:ext cx="457200" cy="411480"/>
          </a:xfrm>
          <a:prstGeom prst="rect">
            <a:avLst/>
          </a:prstGeom>
          <a:solidFill>
            <a:schemeClr val="tx1"/>
          </a:solidFill>
          <a:ln w="6350">
            <a:solidFill>
              <a:schemeClr val="tx1"/>
            </a:solidFill>
          </a:ln>
        </p:spPr>
        <p:txBody>
          <a:bodyPr anchor="ctr">
            <a:normAutofit/>
          </a:bodyPr>
          <a:lstStyle>
            <a:lvl1pPr marL="0" indent="0" algn="ctr">
              <a:spcBef>
                <a:spcPts val="0"/>
              </a:spcBef>
              <a:buNone/>
              <a:defRPr sz="1200" b="1">
                <a:solidFill>
                  <a:schemeClr val="bg1"/>
                </a:solidFill>
              </a:defRPr>
            </a:lvl1pPr>
          </a:lstStyle>
          <a:p>
            <a:pPr lvl="0"/>
            <a:r>
              <a:rPr lang="en-US" dirty="0"/>
              <a:t>#</a:t>
            </a:r>
          </a:p>
        </p:txBody>
      </p:sp>
      <p:sp>
        <p:nvSpPr>
          <p:cNvPr id="19" name="Text Placeholder 22"/>
          <p:cNvSpPr>
            <a:spLocks noGrp="1"/>
          </p:cNvSpPr>
          <p:nvPr>
            <p:ph type="body" sz="quarter" idx="33" hasCustomPrompt="1"/>
          </p:nvPr>
        </p:nvSpPr>
        <p:spPr>
          <a:xfrm>
            <a:off x="228600" y="3678984"/>
            <a:ext cx="457200" cy="411480"/>
          </a:xfrm>
          <a:prstGeom prst="rect">
            <a:avLst/>
          </a:prstGeom>
          <a:solidFill>
            <a:schemeClr val="tx1"/>
          </a:solidFill>
          <a:ln w="6350">
            <a:solidFill>
              <a:schemeClr val="tx1"/>
            </a:solidFill>
          </a:ln>
        </p:spPr>
        <p:txBody>
          <a:bodyPr anchor="ctr">
            <a:normAutofit/>
          </a:bodyPr>
          <a:lstStyle>
            <a:lvl1pPr marL="0" indent="0" algn="ctr">
              <a:spcBef>
                <a:spcPts val="0"/>
              </a:spcBef>
              <a:buNone/>
              <a:defRPr sz="1200" b="1">
                <a:solidFill>
                  <a:schemeClr val="bg1"/>
                </a:solidFill>
              </a:defRPr>
            </a:lvl1pPr>
          </a:lstStyle>
          <a:p>
            <a:pPr lvl="0"/>
            <a:r>
              <a:rPr lang="en-US" dirty="0"/>
              <a:t>#</a:t>
            </a:r>
          </a:p>
        </p:txBody>
      </p:sp>
      <p:sp>
        <p:nvSpPr>
          <p:cNvPr id="20" name="Text Placeholder 22"/>
          <p:cNvSpPr>
            <a:spLocks noGrp="1"/>
          </p:cNvSpPr>
          <p:nvPr>
            <p:ph type="body" sz="quarter" idx="34" hasCustomPrompt="1"/>
          </p:nvPr>
        </p:nvSpPr>
        <p:spPr>
          <a:xfrm>
            <a:off x="228600" y="4198675"/>
            <a:ext cx="457200" cy="411480"/>
          </a:xfrm>
          <a:prstGeom prst="rect">
            <a:avLst/>
          </a:prstGeom>
          <a:solidFill>
            <a:schemeClr val="tx1"/>
          </a:solidFill>
          <a:ln w="6350">
            <a:solidFill>
              <a:schemeClr val="tx1"/>
            </a:solidFill>
          </a:ln>
        </p:spPr>
        <p:txBody>
          <a:bodyPr anchor="ctr">
            <a:normAutofit/>
          </a:bodyPr>
          <a:lstStyle>
            <a:lvl1pPr marL="0" indent="0" algn="ctr">
              <a:spcBef>
                <a:spcPts val="0"/>
              </a:spcBef>
              <a:buNone/>
              <a:defRPr sz="1200" b="1">
                <a:solidFill>
                  <a:schemeClr val="bg1"/>
                </a:solidFill>
              </a:defRPr>
            </a:lvl1pPr>
          </a:lstStyle>
          <a:p>
            <a:pPr lvl="0"/>
            <a:r>
              <a:rPr lang="en-US" dirty="0"/>
              <a:t>#</a:t>
            </a:r>
          </a:p>
        </p:txBody>
      </p:sp>
      <p:sp>
        <p:nvSpPr>
          <p:cNvPr id="21" name="Text Placeholder 22"/>
          <p:cNvSpPr>
            <a:spLocks noGrp="1"/>
          </p:cNvSpPr>
          <p:nvPr>
            <p:ph type="body" sz="quarter" idx="35" hasCustomPrompt="1"/>
          </p:nvPr>
        </p:nvSpPr>
        <p:spPr>
          <a:xfrm>
            <a:off x="228600" y="4718366"/>
            <a:ext cx="457200" cy="411480"/>
          </a:xfrm>
          <a:prstGeom prst="rect">
            <a:avLst/>
          </a:prstGeom>
          <a:solidFill>
            <a:schemeClr val="tx1"/>
          </a:solidFill>
          <a:ln w="6350">
            <a:solidFill>
              <a:schemeClr val="tx1"/>
            </a:solidFill>
          </a:ln>
        </p:spPr>
        <p:txBody>
          <a:bodyPr anchor="ctr">
            <a:normAutofit/>
          </a:bodyPr>
          <a:lstStyle>
            <a:lvl1pPr marL="0" indent="0" algn="ctr">
              <a:spcBef>
                <a:spcPts val="0"/>
              </a:spcBef>
              <a:buNone/>
              <a:defRPr sz="1200" b="1">
                <a:solidFill>
                  <a:schemeClr val="bg1"/>
                </a:solidFill>
              </a:defRPr>
            </a:lvl1pPr>
          </a:lstStyle>
          <a:p>
            <a:pPr lvl="0"/>
            <a:r>
              <a:rPr lang="en-US" dirty="0"/>
              <a:t>#</a:t>
            </a:r>
          </a:p>
        </p:txBody>
      </p:sp>
      <p:sp>
        <p:nvSpPr>
          <p:cNvPr id="22" name="Text Placeholder 22"/>
          <p:cNvSpPr>
            <a:spLocks noGrp="1"/>
          </p:cNvSpPr>
          <p:nvPr>
            <p:ph type="body" sz="quarter" idx="36" hasCustomPrompt="1"/>
          </p:nvPr>
        </p:nvSpPr>
        <p:spPr>
          <a:xfrm>
            <a:off x="228600" y="5238057"/>
            <a:ext cx="457200" cy="411480"/>
          </a:xfrm>
          <a:prstGeom prst="rect">
            <a:avLst/>
          </a:prstGeom>
          <a:solidFill>
            <a:schemeClr val="tx1"/>
          </a:solidFill>
          <a:ln w="6350">
            <a:solidFill>
              <a:schemeClr val="tx1"/>
            </a:solidFill>
          </a:ln>
        </p:spPr>
        <p:txBody>
          <a:bodyPr anchor="ctr">
            <a:normAutofit/>
          </a:bodyPr>
          <a:lstStyle>
            <a:lvl1pPr marL="0" indent="0" algn="ctr">
              <a:spcBef>
                <a:spcPts val="0"/>
              </a:spcBef>
              <a:buNone/>
              <a:defRPr sz="1200" b="1">
                <a:solidFill>
                  <a:schemeClr val="bg1"/>
                </a:solidFill>
              </a:defRPr>
            </a:lvl1pPr>
          </a:lstStyle>
          <a:p>
            <a:pPr lvl="0"/>
            <a:r>
              <a:rPr lang="en-US" dirty="0"/>
              <a:t>#</a:t>
            </a:r>
          </a:p>
        </p:txBody>
      </p:sp>
      <p:sp>
        <p:nvSpPr>
          <p:cNvPr id="23" name="Text Placeholder 22"/>
          <p:cNvSpPr>
            <a:spLocks noGrp="1"/>
          </p:cNvSpPr>
          <p:nvPr>
            <p:ph type="body" sz="quarter" idx="37" hasCustomPrompt="1"/>
          </p:nvPr>
        </p:nvSpPr>
        <p:spPr>
          <a:xfrm>
            <a:off x="8455237" y="1600220"/>
            <a:ext cx="457200" cy="411480"/>
          </a:xfrm>
          <a:prstGeom prst="rect">
            <a:avLst/>
          </a:prstGeom>
          <a:solidFill>
            <a:schemeClr val="bg1"/>
          </a:solidFill>
          <a:ln w="6350">
            <a:solidFill>
              <a:schemeClr val="tx1"/>
            </a:solidFill>
          </a:ln>
        </p:spPr>
        <p:txBody>
          <a:bodyPr anchor="ctr"/>
          <a:lstStyle>
            <a:lvl1pPr marL="0" indent="0" algn="ctr">
              <a:spcBef>
                <a:spcPts val="0"/>
              </a:spcBef>
              <a:buNone/>
              <a:defRPr sz="1200" b="0">
                <a:solidFill>
                  <a:schemeClr val="tx1"/>
                </a:solidFill>
              </a:defRPr>
            </a:lvl1pPr>
          </a:lstStyle>
          <a:p>
            <a:pPr lvl="0"/>
            <a:r>
              <a:rPr lang="en-US" dirty="0"/>
              <a:t>#</a:t>
            </a:r>
          </a:p>
        </p:txBody>
      </p:sp>
      <p:sp>
        <p:nvSpPr>
          <p:cNvPr id="24" name="Text Placeholder 22"/>
          <p:cNvSpPr>
            <a:spLocks noGrp="1"/>
          </p:cNvSpPr>
          <p:nvPr>
            <p:ph type="body" sz="quarter" idx="38" hasCustomPrompt="1"/>
          </p:nvPr>
        </p:nvSpPr>
        <p:spPr>
          <a:xfrm>
            <a:off x="8455237" y="2119911"/>
            <a:ext cx="457200" cy="411480"/>
          </a:xfrm>
          <a:prstGeom prst="rect">
            <a:avLst/>
          </a:prstGeom>
          <a:solidFill>
            <a:schemeClr val="bg1"/>
          </a:solidFill>
          <a:ln w="6350">
            <a:solidFill>
              <a:schemeClr val="tx1"/>
            </a:solidFill>
          </a:ln>
        </p:spPr>
        <p:txBody>
          <a:bodyPr anchor="ctr"/>
          <a:lstStyle>
            <a:lvl1pPr marL="0" marR="0" indent="0" algn="ctr" defTabSz="914400" rtl="0" eaLnBrk="1" fontAlgn="auto" latinLnBrk="0" hangingPunct="1">
              <a:lnSpc>
                <a:spcPct val="100000"/>
              </a:lnSpc>
              <a:spcBef>
                <a:spcPts val="0"/>
              </a:spcBef>
              <a:spcAft>
                <a:spcPts val="0"/>
              </a:spcAft>
              <a:buClrTx/>
              <a:buSzTx/>
              <a:buFont typeface="Arial" pitchFamily="34" charset="0"/>
              <a:buNone/>
              <a:tabLst/>
              <a:defRPr sz="1200" b="0">
                <a:solidFill>
                  <a:schemeClr val="tx1"/>
                </a:solidFill>
              </a:defRPr>
            </a:lvl1pPr>
          </a:lstStyle>
          <a:p>
            <a:pPr marL="0" marR="0" lvl="0" indent="0" algn="ctr" defTabSz="914400" rtl="0" eaLnBrk="1" fontAlgn="auto" latinLnBrk="0" hangingPunct="1">
              <a:lnSpc>
                <a:spcPct val="100000"/>
              </a:lnSpc>
              <a:spcBef>
                <a:spcPts val="0"/>
              </a:spcBef>
              <a:spcAft>
                <a:spcPts val="0"/>
              </a:spcAft>
              <a:buClrTx/>
              <a:buSzTx/>
              <a:buFont typeface="Arial" pitchFamily="34" charset="0"/>
              <a:buNone/>
              <a:tabLst/>
              <a:defRPr/>
            </a:pPr>
            <a:r>
              <a:rPr lang="en-US" dirty="0"/>
              <a:t>#</a:t>
            </a:r>
          </a:p>
        </p:txBody>
      </p:sp>
      <p:sp>
        <p:nvSpPr>
          <p:cNvPr id="25" name="Text Placeholder 22"/>
          <p:cNvSpPr>
            <a:spLocks noGrp="1"/>
          </p:cNvSpPr>
          <p:nvPr>
            <p:ph type="body" sz="quarter" idx="39" hasCustomPrompt="1"/>
          </p:nvPr>
        </p:nvSpPr>
        <p:spPr>
          <a:xfrm>
            <a:off x="8455237" y="2639602"/>
            <a:ext cx="457200" cy="411480"/>
          </a:xfrm>
          <a:prstGeom prst="rect">
            <a:avLst/>
          </a:prstGeom>
          <a:solidFill>
            <a:schemeClr val="bg1"/>
          </a:solidFill>
          <a:ln w="6350">
            <a:solidFill>
              <a:schemeClr val="tx1"/>
            </a:solidFill>
          </a:ln>
        </p:spPr>
        <p:txBody>
          <a:bodyPr anchor="ctr"/>
          <a:lstStyle>
            <a:lvl1pPr marL="0" indent="0" algn="ctr">
              <a:spcBef>
                <a:spcPts val="0"/>
              </a:spcBef>
              <a:buNone/>
              <a:defRPr sz="1200" b="0">
                <a:solidFill>
                  <a:schemeClr val="tx1"/>
                </a:solidFill>
              </a:defRPr>
            </a:lvl1pPr>
          </a:lstStyle>
          <a:p>
            <a:pPr lvl="0"/>
            <a:r>
              <a:rPr lang="en-US" dirty="0"/>
              <a:t>#</a:t>
            </a:r>
          </a:p>
        </p:txBody>
      </p:sp>
      <p:sp>
        <p:nvSpPr>
          <p:cNvPr id="26" name="Text Placeholder 22"/>
          <p:cNvSpPr>
            <a:spLocks noGrp="1"/>
          </p:cNvSpPr>
          <p:nvPr>
            <p:ph type="body" sz="quarter" idx="40" hasCustomPrompt="1"/>
          </p:nvPr>
        </p:nvSpPr>
        <p:spPr>
          <a:xfrm>
            <a:off x="8455237" y="3159293"/>
            <a:ext cx="457200" cy="411480"/>
          </a:xfrm>
          <a:prstGeom prst="rect">
            <a:avLst/>
          </a:prstGeom>
          <a:solidFill>
            <a:schemeClr val="bg1"/>
          </a:solidFill>
          <a:ln w="6350">
            <a:solidFill>
              <a:schemeClr val="tx1"/>
            </a:solidFill>
          </a:ln>
        </p:spPr>
        <p:txBody>
          <a:bodyPr anchor="ctr"/>
          <a:lstStyle>
            <a:lvl1pPr marL="0" indent="0" algn="ctr">
              <a:spcBef>
                <a:spcPts val="0"/>
              </a:spcBef>
              <a:buNone/>
              <a:defRPr sz="1200" b="0">
                <a:solidFill>
                  <a:schemeClr val="tx1"/>
                </a:solidFill>
              </a:defRPr>
            </a:lvl1pPr>
          </a:lstStyle>
          <a:p>
            <a:pPr lvl="0"/>
            <a:r>
              <a:rPr lang="en-US" dirty="0"/>
              <a:t>#</a:t>
            </a:r>
          </a:p>
        </p:txBody>
      </p:sp>
      <p:sp>
        <p:nvSpPr>
          <p:cNvPr id="27" name="Text Placeholder 22"/>
          <p:cNvSpPr>
            <a:spLocks noGrp="1"/>
          </p:cNvSpPr>
          <p:nvPr>
            <p:ph type="body" sz="quarter" idx="41" hasCustomPrompt="1"/>
          </p:nvPr>
        </p:nvSpPr>
        <p:spPr>
          <a:xfrm>
            <a:off x="8455237" y="3678984"/>
            <a:ext cx="457200" cy="411480"/>
          </a:xfrm>
          <a:prstGeom prst="rect">
            <a:avLst/>
          </a:prstGeom>
          <a:solidFill>
            <a:schemeClr val="bg1"/>
          </a:solidFill>
          <a:ln w="6350">
            <a:solidFill>
              <a:schemeClr val="tx1"/>
            </a:solidFill>
          </a:ln>
        </p:spPr>
        <p:txBody>
          <a:bodyPr anchor="ctr"/>
          <a:lstStyle>
            <a:lvl1pPr marL="0" indent="0" algn="ctr">
              <a:spcBef>
                <a:spcPts val="0"/>
              </a:spcBef>
              <a:buNone/>
              <a:defRPr sz="1200" b="0">
                <a:solidFill>
                  <a:schemeClr val="tx1"/>
                </a:solidFill>
              </a:defRPr>
            </a:lvl1pPr>
          </a:lstStyle>
          <a:p>
            <a:pPr lvl="0"/>
            <a:r>
              <a:rPr lang="en-US" dirty="0"/>
              <a:t>#</a:t>
            </a:r>
          </a:p>
        </p:txBody>
      </p:sp>
      <p:sp>
        <p:nvSpPr>
          <p:cNvPr id="28" name="Text Placeholder 22"/>
          <p:cNvSpPr>
            <a:spLocks noGrp="1"/>
          </p:cNvSpPr>
          <p:nvPr>
            <p:ph type="body" sz="quarter" idx="42" hasCustomPrompt="1"/>
          </p:nvPr>
        </p:nvSpPr>
        <p:spPr>
          <a:xfrm>
            <a:off x="8455237" y="4198675"/>
            <a:ext cx="457200" cy="411480"/>
          </a:xfrm>
          <a:prstGeom prst="rect">
            <a:avLst/>
          </a:prstGeom>
          <a:solidFill>
            <a:schemeClr val="bg1"/>
          </a:solidFill>
          <a:ln w="6350">
            <a:solidFill>
              <a:schemeClr val="tx1"/>
            </a:solidFill>
          </a:ln>
        </p:spPr>
        <p:txBody>
          <a:bodyPr anchor="ctr"/>
          <a:lstStyle>
            <a:lvl1pPr marL="0" indent="0" algn="ctr">
              <a:spcBef>
                <a:spcPts val="0"/>
              </a:spcBef>
              <a:buNone/>
              <a:defRPr sz="1200" b="0">
                <a:solidFill>
                  <a:schemeClr val="tx1"/>
                </a:solidFill>
              </a:defRPr>
            </a:lvl1pPr>
          </a:lstStyle>
          <a:p>
            <a:pPr lvl="0"/>
            <a:r>
              <a:rPr lang="en-US" dirty="0"/>
              <a:t>#</a:t>
            </a:r>
          </a:p>
        </p:txBody>
      </p:sp>
      <p:sp>
        <p:nvSpPr>
          <p:cNvPr id="29" name="Text Placeholder 22"/>
          <p:cNvSpPr>
            <a:spLocks noGrp="1"/>
          </p:cNvSpPr>
          <p:nvPr>
            <p:ph type="body" sz="quarter" idx="43" hasCustomPrompt="1"/>
          </p:nvPr>
        </p:nvSpPr>
        <p:spPr>
          <a:xfrm>
            <a:off x="8455237" y="4718366"/>
            <a:ext cx="457200" cy="411480"/>
          </a:xfrm>
          <a:prstGeom prst="rect">
            <a:avLst/>
          </a:prstGeom>
          <a:solidFill>
            <a:schemeClr val="bg1"/>
          </a:solidFill>
          <a:ln w="6350">
            <a:solidFill>
              <a:schemeClr val="tx1"/>
            </a:solidFill>
          </a:ln>
        </p:spPr>
        <p:txBody>
          <a:bodyPr anchor="ctr"/>
          <a:lstStyle>
            <a:lvl1pPr marL="0" indent="0" algn="ctr">
              <a:spcBef>
                <a:spcPts val="0"/>
              </a:spcBef>
              <a:buNone/>
              <a:defRPr sz="1200" b="0">
                <a:solidFill>
                  <a:schemeClr val="tx1"/>
                </a:solidFill>
              </a:defRPr>
            </a:lvl1pPr>
          </a:lstStyle>
          <a:p>
            <a:pPr lvl="0"/>
            <a:r>
              <a:rPr lang="en-US" dirty="0"/>
              <a:t>#</a:t>
            </a:r>
          </a:p>
        </p:txBody>
      </p:sp>
      <p:sp>
        <p:nvSpPr>
          <p:cNvPr id="30" name="Text Placeholder 22"/>
          <p:cNvSpPr>
            <a:spLocks noGrp="1"/>
          </p:cNvSpPr>
          <p:nvPr>
            <p:ph type="body" sz="quarter" idx="44" hasCustomPrompt="1"/>
          </p:nvPr>
        </p:nvSpPr>
        <p:spPr>
          <a:xfrm>
            <a:off x="8455237" y="5238057"/>
            <a:ext cx="457200" cy="411480"/>
          </a:xfrm>
          <a:prstGeom prst="rect">
            <a:avLst/>
          </a:prstGeom>
          <a:solidFill>
            <a:schemeClr val="bg1"/>
          </a:solidFill>
          <a:ln w="6350">
            <a:solidFill>
              <a:schemeClr val="tx1"/>
            </a:solidFill>
          </a:ln>
        </p:spPr>
        <p:txBody>
          <a:bodyPr anchor="ctr"/>
          <a:lstStyle>
            <a:lvl1pPr marL="0" indent="0" algn="ctr">
              <a:spcBef>
                <a:spcPts val="0"/>
              </a:spcBef>
              <a:buNone/>
              <a:defRPr sz="1200" b="0">
                <a:solidFill>
                  <a:schemeClr val="tx1"/>
                </a:solidFill>
              </a:defRPr>
            </a:lvl1pPr>
          </a:lstStyle>
          <a:p>
            <a:pPr lvl="0"/>
            <a:r>
              <a:rPr lang="en-US" dirty="0"/>
              <a:t>#</a:t>
            </a:r>
          </a:p>
        </p:txBody>
      </p:sp>
      <p:sp>
        <p:nvSpPr>
          <p:cNvPr id="32" name="Text Placeholder 22"/>
          <p:cNvSpPr>
            <a:spLocks noGrp="1"/>
          </p:cNvSpPr>
          <p:nvPr>
            <p:ph type="body" sz="quarter" idx="46" hasCustomPrompt="1"/>
          </p:nvPr>
        </p:nvSpPr>
        <p:spPr>
          <a:xfrm>
            <a:off x="228600" y="5757747"/>
            <a:ext cx="457200" cy="411480"/>
          </a:xfrm>
          <a:prstGeom prst="rect">
            <a:avLst/>
          </a:prstGeom>
          <a:solidFill>
            <a:schemeClr val="tx1"/>
          </a:solidFill>
          <a:ln w="6350">
            <a:solidFill>
              <a:schemeClr val="tx1"/>
            </a:solidFill>
          </a:ln>
        </p:spPr>
        <p:txBody>
          <a:bodyPr anchor="ctr">
            <a:normAutofit/>
          </a:bodyPr>
          <a:lstStyle>
            <a:lvl1pPr marL="0" indent="0" algn="ctr">
              <a:spcBef>
                <a:spcPts val="0"/>
              </a:spcBef>
              <a:buNone/>
              <a:defRPr sz="1200" b="1">
                <a:solidFill>
                  <a:schemeClr val="bg1"/>
                </a:solidFill>
              </a:defRPr>
            </a:lvl1pPr>
          </a:lstStyle>
          <a:p>
            <a:pPr lvl="0"/>
            <a:r>
              <a:rPr lang="en-US" dirty="0"/>
              <a:t>#</a:t>
            </a:r>
          </a:p>
        </p:txBody>
      </p:sp>
      <p:sp>
        <p:nvSpPr>
          <p:cNvPr id="33" name="Text Placeholder 22"/>
          <p:cNvSpPr>
            <a:spLocks noGrp="1"/>
          </p:cNvSpPr>
          <p:nvPr>
            <p:ph type="body" sz="quarter" idx="47" hasCustomPrompt="1"/>
          </p:nvPr>
        </p:nvSpPr>
        <p:spPr>
          <a:xfrm>
            <a:off x="8452612" y="5757747"/>
            <a:ext cx="457200" cy="411480"/>
          </a:xfrm>
          <a:prstGeom prst="rect">
            <a:avLst/>
          </a:prstGeom>
          <a:solidFill>
            <a:schemeClr val="bg1"/>
          </a:solidFill>
          <a:ln w="6350">
            <a:solidFill>
              <a:schemeClr val="tx1"/>
            </a:solidFill>
          </a:ln>
        </p:spPr>
        <p:txBody>
          <a:bodyPr anchor="ctr"/>
          <a:lstStyle>
            <a:lvl1pPr marL="0" indent="0" algn="ctr">
              <a:spcBef>
                <a:spcPts val="0"/>
              </a:spcBef>
              <a:buNone/>
              <a:defRPr sz="1200" b="0">
                <a:solidFill>
                  <a:schemeClr val="tx1"/>
                </a:solidFill>
              </a:defRPr>
            </a:lvl1pPr>
          </a:lstStyle>
          <a:p>
            <a:pPr lvl="0"/>
            <a:r>
              <a:rPr lang="en-US" dirty="0"/>
              <a:t>#</a:t>
            </a:r>
          </a:p>
        </p:txBody>
      </p:sp>
    </p:spTree>
    <p:extLst>
      <p:ext uri="{BB962C8B-B14F-4D97-AF65-F5344CB8AC3E}">
        <p14:creationId xmlns:p14="http://schemas.microsoft.com/office/powerpoint/2010/main" val="980447686"/>
      </p:ext>
    </p:extLst>
  </p:cSld>
  <p:clrMapOvr>
    <a:masterClrMapping/>
  </p:clrMapOvr>
</p:sldLayout>
</file>

<file path=ppt/slideLayouts/slideLayout114.xml><?xml version="1.0" encoding="utf-8"?>
<p:sldLayout xmlns:a="http://schemas.openxmlformats.org/drawingml/2006/main" xmlns:r="http://schemas.openxmlformats.org/officeDocument/2006/relationships" xmlns:p="http://schemas.openxmlformats.org/presentationml/2006/main" preserve="1" userDrawn="1">
  <p:cSld name="CG Side by Side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5" name="Content Placeholder 4"/>
          <p:cNvSpPr>
            <a:spLocks noGrp="1"/>
          </p:cNvSpPr>
          <p:nvPr>
            <p:ph sz="quarter" idx="11"/>
          </p:nvPr>
        </p:nvSpPr>
        <p:spPr>
          <a:xfrm>
            <a:off x="228600" y="1619250"/>
            <a:ext cx="4254500" cy="4552950"/>
          </a:xfrm>
        </p:spPr>
        <p:txBody>
          <a:bodyPr wrap="square" rIns="0">
            <a:noAutofit/>
          </a:bodyPr>
          <a:lstStyle>
            <a:lvl1pPr>
              <a:defRPr sz="1400"/>
            </a:lvl1pPr>
            <a:lvl2pPr>
              <a:defRPr sz="1400"/>
            </a:lvl2pPr>
            <a:lvl3pPr>
              <a:defRPr sz="1200"/>
            </a:lvl3pPr>
            <a:lvl4pPr>
              <a:defRPr sz="11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6"/>
          <p:cNvSpPr>
            <a:spLocks noGrp="1"/>
          </p:cNvSpPr>
          <p:nvPr>
            <p:ph sz="quarter" idx="12"/>
          </p:nvPr>
        </p:nvSpPr>
        <p:spPr>
          <a:xfrm>
            <a:off x="4657725" y="1619250"/>
            <a:ext cx="4256088" cy="4552950"/>
          </a:xfrm>
        </p:spPr>
        <p:txBody>
          <a:bodyPr wrap="square" lIns="0">
            <a:noAutofit/>
          </a:bodyPr>
          <a:lstStyle>
            <a:lvl1pPr>
              <a:defRPr sz="1400"/>
            </a:lvl1pPr>
            <a:lvl2pPr>
              <a:defRPr sz="1400"/>
            </a:lvl2pPr>
            <a:lvl3pPr>
              <a:defRPr sz="1200"/>
            </a:lvl3pPr>
            <a:lvl4pPr>
              <a:defRPr sz="11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13"/>
          </p:nvPr>
        </p:nvSpPr>
        <p:spPr/>
        <p:txBody>
          <a:bodyPr/>
          <a:lstStyle/>
          <a:p>
            <a:endParaRPr lang="en-US" dirty="0"/>
          </a:p>
        </p:txBody>
      </p:sp>
    </p:spTree>
    <p:extLst>
      <p:ext uri="{BB962C8B-B14F-4D97-AF65-F5344CB8AC3E}">
        <p14:creationId xmlns:p14="http://schemas.microsoft.com/office/powerpoint/2010/main" val="4280427172"/>
      </p:ext>
    </p:extLst>
  </p:cSld>
  <p:clrMapOvr>
    <a:masterClrMapping/>
  </p:clrMapOvr>
</p:sldLayout>
</file>

<file path=ppt/slideLayouts/slideLayout115.xml><?xml version="1.0" encoding="utf-8"?>
<p:sldLayout xmlns:a="http://schemas.openxmlformats.org/drawingml/2006/main" xmlns:r="http://schemas.openxmlformats.org/officeDocument/2006/relationships" xmlns:p="http://schemas.openxmlformats.org/presentationml/2006/main" preserve="1" userDrawn="1">
  <p:cSld name="CG One Left Two Righ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5" name="Content Placeholder 4"/>
          <p:cNvSpPr>
            <a:spLocks noGrp="1"/>
          </p:cNvSpPr>
          <p:nvPr>
            <p:ph sz="quarter" idx="11"/>
          </p:nvPr>
        </p:nvSpPr>
        <p:spPr>
          <a:xfrm>
            <a:off x="228600" y="1619250"/>
            <a:ext cx="4251960" cy="4553712"/>
          </a:xfrm>
        </p:spPr>
        <p:txBody>
          <a:bodyPr rIns="0">
            <a:noAutofit/>
          </a:bodyPr>
          <a:lstStyle>
            <a:lvl1pPr>
              <a:defRPr sz="1400"/>
            </a:lvl1pPr>
            <a:lvl2pPr>
              <a:defRPr sz="1400"/>
            </a:lvl2pPr>
            <a:lvl3pPr>
              <a:defRPr sz="1200"/>
            </a:lvl3pPr>
            <a:lvl4pPr>
              <a:defRPr sz="11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6"/>
          <p:cNvSpPr>
            <a:spLocks noGrp="1"/>
          </p:cNvSpPr>
          <p:nvPr>
            <p:ph sz="quarter" idx="12"/>
          </p:nvPr>
        </p:nvSpPr>
        <p:spPr>
          <a:xfrm>
            <a:off x="4661853" y="1619250"/>
            <a:ext cx="4251960" cy="2194560"/>
          </a:xfrm>
        </p:spPr>
        <p:txBody>
          <a:bodyPr lIns="0">
            <a:noAutofit/>
          </a:bodyPr>
          <a:lstStyle>
            <a:lvl1pPr>
              <a:defRPr sz="1400"/>
            </a:lvl1pPr>
            <a:lvl2pPr>
              <a:defRPr sz="1400"/>
            </a:lvl2pPr>
            <a:lvl3pPr>
              <a:defRPr sz="1200"/>
            </a:lvl3pPr>
            <a:lvl4pPr>
              <a:defRPr sz="11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Content Placeholder 8"/>
          <p:cNvSpPr>
            <a:spLocks noGrp="1"/>
          </p:cNvSpPr>
          <p:nvPr>
            <p:ph sz="quarter" idx="13"/>
          </p:nvPr>
        </p:nvSpPr>
        <p:spPr>
          <a:xfrm>
            <a:off x="4657725" y="3977634"/>
            <a:ext cx="4251960" cy="2194560"/>
          </a:xfrm>
        </p:spPr>
        <p:txBody>
          <a:bodyPr lIns="0">
            <a:noAutofit/>
          </a:bodyPr>
          <a:lstStyle>
            <a:lvl1pPr>
              <a:defRPr sz="1400"/>
            </a:lvl1pPr>
            <a:lvl2pPr>
              <a:defRPr sz="1400"/>
            </a:lvl2pPr>
            <a:lvl3pPr>
              <a:defRPr sz="1200"/>
            </a:lvl3pPr>
            <a:lvl4pPr>
              <a:defRPr sz="11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Footer Placeholder 7"/>
          <p:cNvSpPr>
            <a:spLocks noGrp="1"/>
          </p:cNvSpPr>
          <p:nvPr>
            <p:ph type="ftr" sz="quarter" idx="14"/>
          </p:nvPr>
        </p:nvSpPr>
        <p:spPr/>
        <p:txBody>
          <a:bodyPr/>
          <a:lstStyle/>
          <a:p>
            <a:endParaRPr lang="en-US" dirty="0"/>
          </a:p>
        </p:txBody>
      </p:sp>
    </p:spTree>
    <p:extLst>
      <p:ext uri="{BB962C8B-B14F-4D97-AF65-F5344CB8AC3E}">
        <p14:creationId xmlns:p14="http://schemas.microsoft.com/office/powerpoint/2010/main" val="2850795050"/>
      </p:ext>
    </p:extLst>
  </p:cSld>
  <p:clrMapOvr>
    <a:masterClrMapping/>
  </p:clrMapOvr>
</p:sldLayout>
</file>

<file path=ppt/slideLayouts/slideLayout116.xml><?xml version="1.0" encoding="utf-8"?>
<p:sldLayout xmlns:a="http://schemas.openxmlformats.org/drawingml/2006/main" xmlns:r="http://schemas.openxmlformats.org/officeDocument/2006/relationships" xmlns:p="http://schemas.openxmlformats.org/presentationml/2006/main" preserve="1" userDrawn="1">
  <p:cSld name="CG Two Left One Righ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5" name="Content Placeholder 4"/>
          <p:cNvSpPr>
            <a:spLocks noGrp="1"/>
          </p:cNvSpPr>
          <p:nvPr>
            <p:ph sz="quarter" idx="11"/>
          </p:nvPr>
        </p:nvSpPr>
        <p:spPr>
          <a:xfrm>
            <a:off x="4657725" y="1619250"/>
            <a:ext cx="4251960" cy="4553712"/>
          </a:xfrm>
        </p:spPr>
        <p:txBody>
          <a:bodyPr>
            <a:noAutofit/>
          </a:bodyPr>
          <a:lstStyle>
            <a:lvl1pPr>
              <a:defRPr sz="1400"/>
            </a:lvl1pPr>
            <a:lvl2pPr>
              <a:defRPr sz="1400"/>
            </a:lvl2pPr>
            <a:lvl3pPr>
              <a:defRPr sz="1200"/>
            </a:lvl3pPr>
            <a:lvl4pPr>
              <a:defRPr sz="11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6"/>
          <p:cNvSpPr>
            <a:spLocks noGrp="1"/>
          </p:cNvSpPr>
          <p:nvPr>
            <p:ph sz="quarter" idx="12"/>
          </p:nvPr>
        </p:nvSpPr>
        <p:spPr>
          <a:xfrm>
            <a:off x="228600" y="1619250"/>
            <a:ext cx="4251960" cy="2194560"/>
          </a:xfrm>
        </p:spPr>
        <p:txBody>
          <a:bodyPr>
            <a:noAutofit/>
          </a:bodyPr>
          <a:lstStyle>
            <a:lvl1pPr>
              <a:defRPr sz="1400"/>
            </a:lvl1pPr>
            <a:lvl2pPr>
              <a:defRPr sz="1400"/>
            </a:lvl2pPr>
            <a:lvl3pPr>
              <a:defRPr sz="1200"/>
            </a:lvl3pPr>
            <a:lvl4pPr>
              <a:defRPr sz="11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Content Placeholder 8"/>
          <p:cNvSpPr>
            <a:spLocks noGrp="1"/>
          </p:cNvSpPr>
          <p:nvPr>
            <p:ph sz="quarter" idx="13"/>
          </p:nvPr>
        </p:nvSpPr>
        <p:spPr>
          <a:xfrm>
            <a:off x="228600" y="3977634"/>
            <a:ext cx="4251960" cy="2194560"/>
          </a:xfrm>
        </p:spPr>
        <p:txBody>
          <a:bodyPr>
            <a:noAutofit/>
          </a:bodyPr>
          <a:lstStyle>
            <a:lvl1pPr>
              <a:defRPr sz="1400"/>
            </a:lvl1pPr>
            <a:lvl2pPr>
              <a:defRPr sz="1400"/>
            </a:lvl2pPr>
            <a:lvl3pPr>
              <a:defRPr sz="1200"/>
            </a:lvl3pPr>
            <a:lvl4pPr>
              <a:defRPr sz="11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Footer Placeholder 7"/>
          <p:cNvSpPr>
            <a:spLocks noGrp="1"/>
          </p:cNvSpPr>
          <p:nvPr>
            <p:ph type="ftr" sz="quarter" idx="14"/>
          </p:nvPr>
        </p:nvSpPr>
        <p:spPr/>
        <p:txBody>
          <a:bodyPr/>
          <a:lstStyle/>
          <a:p>
            <a:endParaRPr lang="en-US" dirty="0"/>
          </a:p>
        </p:txBody>
      </p:sp>
    </p:spTree>
    <p:extLst>
      <p:ext uri="{BB962C8B-B14F-4D97-AF65-F5344CB8AC3E}">
        <p14:creationId xmlns:p14="http://schemas.microsoft.com/office/powerpoint/2010/main" val="92231246"/>
      </p:ext>
    </p:extLst>
  </p:cSld>
  <p:clrMapOvr>
    <a:masterClrMapping/>
  </p:clrMapOvr>
</p:sldLayout>
</file>

<file path=ppt/slideLayouts/slideLayout117.xml><?xml version="1.0" encoding="utf-8"?>
<p:sldLayout xmlns:a="http://schemas.openxmlformats.org/drawingml/2006/main" xmlns:r="http://schemas.openxmlformats.org/officeDocument/2006/relationships" xmlns:p="http://schemas.openxmlformats.org/presentationml/2006/main" preserve="1" userDrawn="1">
  <p:cSld name="CG Two Top One Botto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Content Placeholder 4"/>
          <p:cNvSpPr>
            <a:spLocks noGrp="1"/>
          </p:cNvSpPr>
          <p:nvPr>
            <p:ph sz="quarter" idx="11"/>
          </p:nvPr>
        </p:nvSpPr>
        <p:spPr>
          <a:xfrm>
            <a:off x="231140" y="1619250"/>
            <a:ext cx="4251960" cy="2194560"/>
          </a:xfrm>
        </p:spPr>
        <p:txBody>
          <a:bodyPr>
            <a:noAutofit/>
          </a:bodyPr>
          <a:lstStyle>
            <a:lvl1pPr>
              <a:defRPr sz="1400"/>
            </a:lvl1pPr>
            <a:lvl2pPr>
              <a:defRPr sz="1400"/>
            </a:lvl2pPr>
            <a:lvl3pPr>
              <a:defRPr sz="1200"/>
            </a:lvl3pPr>
            <a:lvl4pPr>
              <a:defRPr sz="11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Content Placeholder 8"/>
          <p:cNvSpPr>
            <a:spLocks noGrp="1"/>
          </p:cNvSpPr>
          <p:nvPr>
            <p:ph sz="quarter" idx="13"/>
          </p:nvPr>
        </p:nvSpPr>
        <p:spPr>
          <a:xfrm>
            <a:off x="228599" y="3977634"/>
            <a:ext cx="8685213" cy="2194560"/>
          </a:xfrm>
        </p:spPr>
        <p:txBody>
          <a:bodyPr>
            <a:noAutofit/>
          </a:bodyPr>
          <a:lstStyle>
            <a:lvl1pPr>
              <a:defRPr sz="1400"/>
            </a:lvl1pPr>
            <a:lvl2pPr>
              <a:defRPr sz="1400"/>
            </a:lvl2pPr>
            <a:lvl3pPr>
              <a:defRPr sz="1200"/>
            </a:lvl3pPr>
            <a:lvl4pPr>
              <a:defRPr sz="11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Content Placeholder 10"/>
          <p:cNvSpPr>
            <a:spLocks noGrp="1"/>
          </p:cNvSpPr>
          <p:nvPr>
            <p:ph sz="quarter" idx="14"/>
          </p:nvPr>
        </p:nvSpPr>
        <p:spPr>
          <a:xfrm>
            <a:off x="4657725" y="1619250"/>
            <a:ext cx="4251960" cy="2194560"/>
          </a:xfrm>
        </p:spPr>
        <p:txBody>
          <a:bodyPr>
            <a:noAutofit/>
          </a:bodyPr>
          <a:lstStyle>
            <a:lvl1pPr>
              <a:defRPr sz="1400"/>
            </a:lvl1pPr>
            <a:lvl2pPr>
              <a:defRPr sz="1400"/>
            </a:lvl2pPr>
            <a:lvl3pPr>
              <a:defRPr sz="1200"/>
            </a:lvl3pPr>
            <a:lvl4pPr>
              <a:defRPr sz="11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Footer Placeholder 6"/>
          <p:cNvSpPr>
            <a:spLocks noGrp="1"/>
          </p:cNvSpPr>
          <p:nvPr>
            <p:ph type="ftr" sz="quarter" idx="15"/>
          </p:nvPr>
        </p:nvSpPr>
        <p:spPr/>
        <p:txBody>
          <a:bodyPr/>
          <a:lstStyle/>
          <a:p>
            <a:endParaRPr lang="en-US" dirty="0"/>
          </a:p>
        </p:txBody>
      </p:sp>
    </p:spTree>
    <p:extLst>
      <p:ext uri="{BB962C8B-B14F-4D97-AF65-F5344CB8AC3E}">
        <p14:creationId xmlns:p14="http://schemas.microsoft.com/office/powerpoint/2010/main" val="2465523881"/>
      </p:ext>
    </p:extLst>
  </p:cSld>
  <p:clrMapOvr>
    <a:masterClrMapping/>
  </p:clrMapOvr>
</p:sldLayout>
</file>

<file path=ppt/slideLayouts/slideLayout118.xml><?xml version="1.0" encoding="utf-8"?>
<p:sldLayout xmlns:a="http://schemas.openxmlformats.org/drawingml/2006/main" xmlns:r="http://schemas.openxmlformats.org/officeDocument/2006/relationships" xmlns:p="http://schemas.openxmlformats.org/presentationml/2006/main" preserve="1" userDrawn="1">
  <p:cSld name="CG One Top One Top HigHlight One Bottom">
    <p:spTree>
      <p:nvGrpSpPr>
        <p:cNvPr id="1" name=""/>
        <p:cNvGrpSpPr/>
        <p:nvPr/>
      </p:nvGrpSpPr>
      <p:grpSpPr>
        <a:xfrm>
          <a:off x="0" y="0"/>
          <a:ext cx="0" cy="0"/>
          <a:chOff x="0" y="0"/>
          <a:chExt cx="0" cy="0"/>
        </a:xfrm>
      </p:grpSpPr>
      <p:sp>
        <p:nvSpPr>
          <p:cNvPr id="7" name="Content Placeholder 9"/>
          <p:cNvSpPr>
            <a:spLocks noGrp="1"/>
          </p:cNvSpPr>
          <p:nvPr>
            <p:ph sz="quarter" idx="12" hasCustomPrompt="1"/>
          </p:nvPr>
        </p:nvSpPr>
        <p:spPr>
          <a:xfrm>
            <a:off x="4657725" y="1619250"/>
            <a:ext cx="4256088" cy="2194560"/>
          </a:xfrm>
          <a:solidFill>
            <a:srgbClr val="D7F0FA"/>
          </a:solidFill>
        </p:spPr>
        <p:txBody>
          <a:bodyPr lIns="182880" tIns="137160" rIns="182880" bIns="137160">
            <a:noAutofit/>
          </a:bodyPr>
          <a:lstStyle>
            <a:lvl1pPr>
              <a:spcBef>
                <a:spcPts val="600"/>
              </a:spcBef>
              <a:defRPr sz="800" b="1" cap="all" spc="100">
                <a:ln w="0" cmpd="sng">
                  <a:noFill/>
                </a:ln>
                <a:latin typeface="Arial"/>
                <a:cs typeface="Arial"/>
              </a:defRPr>
            </a:lvl1pPr>
            <a:lvl2pPr marL="0" indent="0">
              <a:spcAft>
                <a:spcPts val="200"/>
              </a:spcAft>
              <a:buNone/>
              <a:defRPr sz="1000" b="1">
                <a:latin typeface="Arial"/>
                <a:cs typeface="Arial"/>
              </a:defRPr>
            </a:lvl2pPr>
            <a:lvl3pPr marL="0" indent="0">
              <a:spcAft>
                <a:spcPts val="200"/>
              </a:spcAft>
              <a:buNone/>
              <a:defRPr sz="1000">
                <a:latin typeface="Arial"/>
                <a:cs typeface="Arial"/>
              </a:defRPr>
            </a:lvl3pPr>
            <a:lvl4pPr marL="0" indent="0">
              <a:spcBef>
                <a:spcPts val="200"/>
              </a:spcBef>
              <a:spcAft>
                <a:spcPts val="1200"/>
              </a:spcAft>
              <a:buNone/>
              <a:defRPr sz="900" i="1"/>
            </a:lvl4pPr>
            <a:lvl5pPr marL="0" indent="0">
              <a:spcAft>
                <a:spcPts val="600"/>
              </a:spcAft>
              <a:buNone/>
              <a:defRPr sz="9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1"/>
          <p:cNvSpPr>
            <a:spLocks noGrp="1"/>
          </p:cNvSpPr>
          <p:nvPr>
            <p:ph type="title"/>
          </p:nvPr>
        </p:nvSpPr>
        <p:spPr/>
        <p:txBody>
          <a:bodyPr/>
          <a:lstStyle/>
          <a:p>
            <a:r>
              <a:rPr lang="en-US"/>
              <a:t>Click to edit Master title style</a:t>
            </a:r>
          </a:p>
        </p:txBody>
      </p:sp>
      <p:sp>
        <p:nvSpPr>
          <p:cNvPr id="5" name="Content Placeholder 4"/>
          <p:cNvSpPr>
            <a:spLocks noGrp="1"/>
          </p:cNvSpPr>
          <p:nvPr>
            <p:ph sz="quarter" idx="11"/>
          </p:nvPr>
        </p:nvSpPr>
        <p:spPr>
          <a:xfrm>
            <a:off x="231140" y="1619250"/>
            <a:ext cx="4251960" cy="2194560"/>
          </a:xfrm>
        </p:spPr>
        <p:txBody>
          <a:bodyPr>
            <a:noAutofit/>
          </a:bodyPr>
          <a:lstStyle>
            <a:lvl1pPr>
              <a:defRPr sz="1400"/>
            </a:lvl1pPr>
            <a:lvl2pPr>
              <a:defRPr sz="1400"/>
            </a:lvl2pPr>
            <a:lvl3pPr>
              <a:defRPr sz="1200"/>
            </a:lvl3pPr>
            <a:lvl4pPr>
              <a:defRPr sz="11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Content Placeholder 8"/>
          <p:cNvSpPr>
            <a:spLocks noGrp="1"/>
          </p:cNvSpPr>
          <p:nvPr>
            <p:ph sz="quarter" idx="13"/>
          </p:nvPr>
        </p:nvSpPr>
        <p:spPr>
          <a:xfrm>
            <a:off x="228599" y="3977634"/>
            <a:ext cx="8685213" cy="2194560"/>
          </a:xfrm>
        </p:spPr>
        <p:txBody>
          <a:bodyPr>
            <a:noAutofit/>
          </a:bodyPr>
          <a:lstStyle>
            <a:lvl1pPr>
              <a:defRPr sz="1400"/>
            </a:lvl1pPr>
            <a:lvl2pPr>
              <a:defRPr sz="1400"/>
            </a:lvl2pPr>
            <a:lvl3pPr>
              <a:defRPr sz="1200"/>
            </a:lvl3pPr>
            <a:lvl4pPr>
              <a:defRPr sz="11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Footer Placeholder 7"/>
          <p:cNvSpPr>
            <a:spLocks noGrp="1"/>
          </p:cNvSpPr>
          <p:nvPr>
            <p:ph type="ftr" sz="quarter" idx="14"/>
          </p:nvPr>
        </p:nvSpPr>
        <p:spPr/>
        <p:txBody>
          <a:bodyPr/>
          <a:lstStyle/>
          <a:p>
            <a:endParaRPr lang="en-US" dirty="0"/>
          </a:p>
        </p:txBody>
      </p:sp>
    </p:spTree>
    <p:extLst>
      <p:ext uri="{BB962C8B-B14F-4D97-AF65-F5344CB8AC3E}">
        <p14:creationId xmlns:p14="http://schemas.microsoft.com/office/powerpoint/2010/main" val="2990828161"/>
      </p:ext>
    </p:extLst>
  </p:cSld>
  <p:clrMapOvr>
    <a:masterClrMapping/>
  </p:clrMapOvr>
</p:sldLayout>
</file>

<file path=ppt/slideLayouts/slideLayout119.xml><?xml version="1.0" encoding="utf-8"?>
<p:sldLayout xmlns:a="http://schemas.openxmlformats.org/drawingml/2006/main" xmlns:r="http://schemas.openxmlformats.org/officeDocument/2006/relationships" xmlns:p="http://schemas.openxmlformats.org/presentationml/2006/main" preserve="1" userDrawn="1">
  <p:cSld name="CG One Top Two Bottom">
    <p:spTree>
      <p:nvGrpSpPr>
        <p:cNvPr id="1" name=""/>
        <p:cNvGrpSpPr/>
        <p:nvPr/>
      </p:nvGrpSpPr>
      <p:grpSpPr>
        <a:xfrm>
          <a:off x="0" y="0"/>
          <a:ext cx="0" cy="0"/>
          <a:chOff x="0" y="0"/>
          <a:chExt cx="0" cy="0"/>
        </a:xfrm>
      </p:grpSpPr>
      <p:sp>
        <p:nvSpPr>
          <p:cNvPr id="9" name="Content Placeholder 8"/>
          <p:cNvSpPr>
            <a:spLocks noGrp="1"/>
          </p:cNvSpPr>
          <p:nvPr>
            <p:ph sz="quarter" idx="13"/>
          </p:nvPr>
        </p:nvSpPr>
        <p:spPr>
          <a:xfrm>
            <a:off x="228599" y="1619250"/>
            <a:ext cx="8685213" cy="2194560"/>
          </a:xfrm>
        </p:spPr>
        <p:txBody>
          <a:bodyPr>
            <a:noAutofit/>
          </a:bodyPr>
          <a:lstStyle>
            <a:lvl1pPr>
              <a:defRPr sz="1400"/>
            </a:lvl1pPr>
            <a:lvl2pPr>
              <a:defRPr sz="1400"/>
            </a:lvl2pPr>
            <a:lvl3pPr>
              <a:defRPr sz="1200"/>
            </a:lvl3pPr>
            <a:lvl4pPr>
              <a:defRPr sz="11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1"/>
          <p:cNvSpPr>
            <a:spLocks noGrp="1"/>
          </p:cNvSpPr>
          <p:nvPr>
            <p:ph type="title"/>
          </p:nvPr>
        </p:nvSpPr>
        <p:spPr/>
        <p:txBody>
          <a:bodyPr/>
          <a:lstStyle/>
          <a:p>
            <a:r>
              <a:rPr lang="en-US"/>
              <a:t>Click to edit Master title style</a:t>
            </a:r>
          </a:p>
        </p:txBody>
      </p:sp>
      <p:sp>
        <p:nvSpPr>
          <p:cNvPr id="5" name="Content Placeholder 4"/>
          <p:cNvSpPr>
            <a:spLocks noGrp="1"/>
          </p:cNvSpPr>
          <p:nvPr>
            <p:ph sz="quarter" idx="11"/>
          </p:nvPr>
        </p:nvSpPr>
        <p:spPr>
          <a:xfrm>
            <a:off x="231140" y="3977634"/>
            <a:ext cx="4251960" cy="2194560"/>
          </a:xfrm>
        </p:spPr>
        <p:txBody>
          <a:bodyPr>
            <a:noAutofit/>
          </a:bodyPr>
          <a:lstStyle>
            <a:lvl1pPr>
              <a:defRPr sz="1400"/>
            </a:lvl1pPr>
            <a:lvl2pPr>
              <a:defRPr sz="1400"/>
            </a:lvl2pPr>
            <a:lvl3pPr>
              <a:defRPr sz="1200"/>
            </a:lvl3pPr>
            <a:lvl4pPr>
              <a:defRPr sz="11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Content Placeholder 10"/>
          <p:cNvSpPr>
            <a:spLocks noGrp="1"/>
          </p:cNvSpPr>
          <p:nvPr>
            <p:ph sz="quarter" idx="14"/>
          </p:nvPr>
        </p:nvSpPr>
        <p:spPr>
          <a:xfrm>
            <a:off x="4657725" y="3977634"/>
            <a:ext cx="4251960" cy="2194560"/>
          </a:xfrm>
        </p:spPr>
        <p:txBody>
          <a:bodyPr>
            <a:noAutofit/>
          </a:bodyPr>
          <a:lstStyle>
            <a:lvl1pPr>
              <a:defRPr sz="1400"/>
            </a:lvl1pPr>
            <a:lvl2pPr>
              <a:defRPr sz="1400"/>
            </a:lvl2pPr>
            <a:lvl3pPr>
              <a:defRPr sz="1200"/>
            </a:lvl3pPr>
            <a:lvl4pPr>
              <a:defRPr sz="11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Footer Placeholder 6"/>
          <p:cNvSpPr>
            <a:spLocks noGrp="1"/>
          </p:cNvSpPr>
          <p:nvPr>
            <p:ph type="ftr" sz="quarter" idx="15"/>
          </p:nvPr>
        </p:nvSpPr>
        <p:spPr/>
        <p:txBody>
          <a:bodyPr/>
          <a:lstStyle/>
          <a:p>
            <a:endParaRPr lang="en-US" dirty="0"/>
          </a:p>
        </p:txBody>
      </p:sp>
    </p:spTree>
    <p:extLst>
      <p:ext uri="{BB962C8B-B14F-4D97-AF65-F5344CB8AC3E}">
        <p14:creationId xmlns:p14="http://schemas.microsoft.com/office/powerpoint/2010/main" val="32368305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G Two Top One Botto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Content Placeholder 4"/>
          <p:cNvSpPr>
            <a:spLocks noGrp="1"/>
          </p:cNvSpPr>
          <p:nvPr>
            <p:ph sz="quarter" idx="11"/>
          </p:nvPr>
        </p:nvSpPr>
        <p:spPr>
          <a:xfrm>
            <a:off x="231140" y="1619250"/>
            <a:ext cx="4251960" cy="2194560"/>
          </a:xfrm>
        </p:spPr>
        <p:txBody>
          <a:bodyPr>
            <a:noAutofit/>
          </a:bodyPr>
          <a:lstStyle>
            <a:lvl1pPr>
              <a:defRPr sz="1400"/>
            </a:lvl1pPr>
            <a:lvl2pPr>
              <a:defRPr sz="1400"/>
            </a:lvl2pPr>
            <a:lvl3pPr>
              <a:defRPr sz="1200"/>
            </a:lvl3pPr>
            <a:lvl4pPr>
              <a:defRPr sz="11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Content Placeholder 8"/>
          <p:cNvSpPr>
            <a:spLocks noGrp="1"/>
          </p:cNvSpPr>
          <p:nvPr>
            <p:ph sz="quarter" idx="13"/>
          </p:nvPr>
        </p:nvSpPr>
        <p:spPr>
          <a:xfrm>
            <a:off x="228599" y="3977634"/>
            <a:ext cx="8685213" cy="2194560"/>
          </a:xfrm>
        </p:spPr>
        <p:txBody>
          <a:bodyPr>
            <a:noAutofit/>
          </a:bodyPr>
          <a:lstStyle>
            <a:lvl1pPr>
              <a:defRPr sz="1400"/>
            </a:lvl1pPr>
            <a:lvl2pPr>
              <a:defRPr sz="1400"/>
            </a:lvl2pPr>
            <a:lvl3pPr>
              <a:defRPr sz="1200"/>
            </a:lvl3pPr>
            <a:lvl4pPr>
              <a:defRPr sz="11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Content Placeholder 10"/>
          <p:cNvSpPr>
            <a:spLocks noGrp="1"/>
          </p:cNvSpPr>
          <p:nvPr>
            <p:ph sz="quarter" idx="14"/>
          </p:nvPr>
        </p:nvSpPr>
        <p:spPr>
          <a:xfrm>
            <a:off x="4657725" y="1619250"/>
            <a:ext cx="4251960" cy="2194560"/>
          </a:xfrm>
        </p:spPr>
        <p:txBody>
          <a:bodyPr>
            <a:noAutofit/>
          </a:bodyPr>
          <a:lstStyle>
            <a:lvl1pPr>
              <a:defRPr sz="1400"/>
            </a:lvl1pPr>
            <a:lvl2pPr>
              <a:defRPr sz="1400"/>
            </a:lvl2pPr>
            <a:lvl3pPr>
              <a:defRPr sz="1200"/>
            </a:lvl3pPr>
            <a:lvl4pPr>
              <a:defRPr sz="11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Footer Placeholder 6"/>
          <p:cNvSpPr>
            <a:spLocks noGrp="1"/>
          </p:cNvSpPr>
          <p:nvPr>
            <p:ph type="ftr" sz="quarter" idx="15"/>
          </p:nvPr>
        </p:nvSpPr>
        <p:spPr/>
        <p:txBody>
          <a:bodyPr/>
          <a:lstStyle/>
          <a:p>
            <a:endParaRPr lang="en-US" dirty="0"/>
          </a:p>
        </p:txBody>
      </p:sp>
    </p:spTree>
  </p:cSld>
  <p:clrMapOvr>
    <a:masterClrMapping/>
  </p:clrMapOvr>
</p:sldLayout>
</file>

<file path=ppt/slideLayouts/slideLayout120.xml><?xml version="1.0" encoding="utf-8"?>
<p:sldLayout xmlns:a="http://schemas.openxmlformats.org/drawingml/2006/main" xmlns:r="http://schemas.openxmlformats.org/officeDocument/2006/relationships" xmlns:p="http://schemas.openxmlformats.org/presentationml/2006/main" preserve="1" userDrawn="1">
  <p:cSld name="CG Two Top Two Botto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Content Placeholder 4"/>
          <p:cNvSpPr>
            <a:spLocks noGrp="1"/>
          </p:cNvSpPr>
          <p:nvPr>
            <p:ph sz="quarter" idx="11"/>
          </p:nvPr>
        </p:nvSpPr>
        <p:spPr>
          <a:xfrm>
            <a:off x="228600" y="1619250"/>
            <a:ext cx="4251960" cy="2194560"/>
          </a:xfrm>
        </p:spPr>
        <p:txBody>
          <a:bodyPr>
            <a:noAutofit/>
          </a:bodyPr>
          <a:lstStyle>
            <a:lvl1pPr>
              <a:defRPr sz="1400"/>
            </a:lvl1pPr>
            <a:lvl2pPr>
              <a:defRPr sz="1400"/>
            </a:lvl2pPr>
            <a:lvl3pPr>
              <a:defRPr sz="1200"/>
            </a:lvl3pPr>
            <a:lvl4pPr>
              <a:defRPr sz="11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6"/>
          <p:cNvSpPr>
            <a:spLocks noGrp="1"/>
          </p:cNvSpPr>
          <p:nvPr>
            <p:ph sz="quarter" idx="12"/>
          </p:nvPr>
        </p:nvSpPr>
        <p:spPr>
          <a:xfrm>
            <a:off x="4661853" y="1619250"/>
            <a:ext cx="4251960" cy="2194560"/>
          </a:xfrm>
        </p:spPr>
        <p:txBody>
          <a:bodyPr>
            <a:noAutofit/>
          </a:bodyPr>
          <a:lstStyle>
            <a:lvl1pPr>
              <a:defRPr sz="1400"/>
            </a:lvl1pPr>
            <a:lvl2pPr>
              <a:defRPr sz="1400"/>
            </a:lvl2pPr>
            <a:lvl3pPr>
              <a:defRPr sz="1200"/>
            </a:lvl3pPr>
            <a:lvl4pPr>
              <a:defRPr sz="11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Content Placeholder 8"/>
          <p:cNvSpPr>
            <a:spLocks noGrp="1"/>
          </p:cNvSpPr>
          <p:nvPr>
            <p:ph sz="quarter" idx="13"/>
          </p:nvPr>
        </p:nvSpPr>
        <p:spPr>
          <a:xfrm>
            <a:off x="228600" y="3977634"/>
            <a:ext cx="4251960" cy="2194560"/>
          </a:xfrm>
        </p:spPr>
        <p:txBody>
          <a:bodyPr>
            <a:noAutofit/>
          </a:bodyPr>
          <a:lstStyle>
            <a:lvl1pPr>
              <a:defRPr sz="1400"/>
            </a:lvl1pPr>
            <a:lvl2pPr>
              <a:defRPr sz="1400"/>
            </a:lvl2pPr>
            <a:lvl3pPr>
              <a:defRPr sz="1200"/>
            </a:lvl3pPr>
            <a:lvl4pPr>
              <a:defRPr sz="11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Content Placeholder 10"/>
          <p:cNvSpPr>
            <a:spLocks noGrp="1"/>
          </p:cNvSpPr>
          <p:nvPr>
            <p:ph sz="quarter" idx="14"/>
          </p:nvPr>
        </p:nvSpPr>
        <p:spPr>
          <a:xfrm>
            <a:off x="4657725" y="3977634"/>
            <a:ext cx="4251960" cy="2194560"/>
          </a:xfrm>
        </p:spPr>
        <p:txBody>
          <a:bodyPr>
            <a:noAutofit/>
          </a:bodyPr>
          <a:lstStyle>
            <a:lvl1pPr>
              <a:defRPr sz="1400"/>
            </a:lvl1pPr>
            <a:lvl2pPr>
              <a:defRPr sz="1400"/>
            </a:lvl2pPr>
            <a:lvl3pPr>
              <a:defRPr sz="1200"/>
            </a:lvl3pPr>
            <a:lvl4pPr>
              <a:defRPr sz="11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Footer Placeholder 7"/>
          <p:cNvSpPr>
            <a:spLocks noGrp="1"/>
          </p:cNvSpPr>
          <p:nvPr>
            <p:ph type="ftr" sz="quarter" idx="15"/>
          </p:nvPr>
        </p:nvSpPr>
        <p:spPr/>
        <p:txBody>
          <a:bodyPr/>
          <a:lstStyle/>
          <a:p>
            <a:endParaRPr lang="en-US" dirty="0"/>
          </a:p>
        </p:txBody>
      </p:sp>
    </p:spTree>
    <p:extLst>
      <p:ext uri="{BB962C8B-B14F-4D97-AF65-F5344CB8AC3E}">
        <p14:creationId xmlns:p14="http://schemas.microsoft.com/office/powerpoint/2010/main" val="119887818"/>
      </p:ext>
    </p:extLst>
  </p:cSld>
  <p:clrMapOvr>
    <a:masterClrMapping/>
  </p:clrMapOvr>
</p:sldLayout>
</file>

<file path=ppt/slideLayouts/slideLayout121.xml><?xml version="1.0" encoding="utf-8"?>
<p:sldLayout xmlns:a="http://schemas.openxmlformats.org/drawingml/2006/main" xmlns:r="http://schemas.openxmlformats.org/officeDocument/2006/relationships" xmlns:p="http://schemas.openxmlformats.org/presentationml/2006/main" preserve="1" userDrawn="1">
  <p:cSld name="CG One Top One Highlight Two Botto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Content Placeholder 4"/>
          <p:cNvSpPr>
            <a:spLocks noGrp="1"/>
          </p:cNvSpPr>
          <p:nvPr>
            <p:ph sz="quarter" idx="11"/>
          </p:nvPr>
        </p:nvSpPr>
        <p:spPr>
          <a:xfrm>
            <a:off x="228600" y="1619250"/>
            <a:ext cx="4251960" cy="2194560"/>
          </a:xfrm>
        </p:spPr>
        <p:txBody>
          <a:bodyPr>
            <a:noAutofit/>
          </a:bodyPr>
          <a:lstStyle>
            <a:lvl1pPr>
              <a:defRPr sz="1400"/>
            </a:lvl1pPr>
            <a:lvl2pPr>
              <a:defRPr sz="1400"/>
            </a:lvl2pPr>
            <a:lvl3pPr>
              <a:defRPr sz="1200"/>
            </a:lvl3pPr>
            <a:lvl4pPr>
              <a:defRPr sz="11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Content Placeholder 8"/>
          <p:cNvSpPr>
            <a:spLocks noGrp="1"/>
          </p:cNvSpPr>
          <p:nvPr>
            <p:ph sz="quarter" idx="13"/>
          </p:nvPr>
        </p:nvSpPr>
        <p:spPr>
          <a:xfrm>
            <a:off x="228600" y="3977634"/>
            <a:ext cx="4251960" cy="2194560"/>
          </a:xfrm>
        </p:spPr>
        <p:txBody>
          <a:bodyPr>
            <a:noAutofit/>
          </a:bodyPr>
          <a:lstStyle>
            <a:lvl1pPr>
              <a:defRPr sz="1400"/>
            </a:lvl1pPr>
            <a:lvl2pPr>
              <a:defRPr sz="1400"/>
            </a:lvl2pPr>
            <a:lvl3pPr>
              <a:defRPr sz="1200"/>
            </a:lvl3pPr>
            <a:lvl4pPr>
              <a:defRPr sz="11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Content Placeholder 10"/>
          <p:cNvSpPr>
            <a:spLocks noGrp="1"/>
          </p:cNvSpPr>
          <p:nvPr>
            <p:ph sz="quarter" idx="14"/>
          </p:nvPr>
        </p:nvSpPr>
        <p:spPr>
          <a:xfrm>
            <a:off x="4657725" y="3977634"/>
            <a:ext cx="4251960" cy="2194560"/>
          </a:xfrm>
        </p:spPr>
        <p:txBody>
          <a:bodyPr>
            <a:noAutofit/>
          </a:bodyPr>
          <a:lstStyle>
            <a:lvl1pPr>
              <a:defRPr sz="1400"/>
            </a:lvl1pPr>
            <a:lvl2pPr>
              <a:defRPr sz="1400"/>
            </a:lvl2pPr>
            <a:lvl3pPr>
              <a:defRPr sz="1200"/>
            </a:lvl3pPr>
            <a:lvl4pPr>
              <a:defRPr sz="11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Footer Placeholder 7"/>
          <p:cNvSpPr>
            <a:spLocks noGrp="1"/>
          </p:cNvSpPr>
          <p:nvPr>
            <p:ph type="ftr" sz="quarter" idx="15"/>
          </p:nvPr>
        </p:nvSpPr>
        <p:spPr/>
        <p:txBody>
          <a:bodyPr/>
          <a:lstStyle/>
          <a:p>
            <a:endParaRPr lang="en-US" dirty="0"/>
          </a:p>
        </p:txBody>
      </p:sp>
      <p:sp>
        <p:nvSpPr>
          <p:cNvPr id="10" name="Content Placeholder 9"/>
          <p:cNvSpPr>
            <a:spLocks noGrp="1"/>
          </p:cNvSpPr>
          <p:nvPr>
            <p:ph sz="quarter" idx="12" hasCustomPrompt="1"/>
          </p:nvPr>
        </p:nvSpPr>
        <p:spPr>
          <a:xfrm>
            <a:off x="4657725" y="1619250"/>
            <a:ext cx="4256088" cy="2194560"/>
          </a:xfrm>
          <a:solidFill>
            <a:srgbClr val="D7F0FA"/>
          </a:solidFill>
        </p:spPr>
        <p:txBody>
          <a:bodyPr lIns="182880" tIns="137160" rIns="182880" bIns="137160">
            <a:noAutofit/>
          </a:bodyPr>
          <a:lstStyle>
            <a:lvl1pPr>
              <a:spcBef>
                <a:spcPts val="600"/>
              </a:spcBef>
              <a:defRPr sz="800" b="1" cap="all" spc="100">
                <a:ln w="0" cmpd="sng">
                  <a:noFill/>
                </a:ln>
                <a:latin typeface="Arial"/>
                <a:cs typeface="Arial"/>
              </a:defRPr>
            </a:lvl1pPr>
            <a:lvl2pPr marL="0" indent="0">
              <a:spcAft>
                <a:spcPts val="200"/>
              </a:spcAft>
              <a:buNone/>
              <a:defRPr sz="1000" b="1">
                <a:latin typeface="Arial"/>
                <a:cs typeface="Arial"/>
              </a:defRPr>
            </a:lvl2pPr>
            <a:lvl3pPr marL="0" indent="0">
              <a:spcAft>
                <a:spcPts val="200"/>
              </a:spcAft>
              <a:buNone/>
              <a:defRPr sz="1000">
                <a:latin typeface="Arial"/>
                <a:cs typeface="Arial"/>
              </a:defRPr>
            </a:lvl3pPr>
            <a:lvl4pPr marL="0" indent="0">
              <a:spcBef>
                <a:spcPts val="200"/>
              </a:spcBef>
              <a:spcAft>
                <a:spcPts val="1200"/>
              </a:spcAft>
              <a:buNone/>
              <a:defRPr sz="900" i="1"/>
            </a:lvl4pPr>
            <a:lvl5pPr marL="0" indent="0">
              <a:spcAft>
                <a:spcPts val="600"/>
              </a:spcAft>
              <a:buNone/>
              <a:defRPr sz="9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147771685"/>
      </p:ext>
    </p:extLst>
  </p:cSld>
  <p:clrMapOvr>
    <a:masterClrMapping/>
  </p:clrMapOvr>
</p:sldLayout>
</file>

<file path=ppt/slideLayouts/slideLayout122.xml><?xml version="1.0" encoding="utf-8"?>
<p:sldLayout xmlns:a="http://schemas.openxmlformats.org/drawingml/2006/main" xmlns:r="http://schemas.openxmlformats.org/officeDocument/2006/relationships" xmlns:p="http://schemas.openxmlformats.org/presentationml/2006/main" preserve="1" userDrawn="1">
  <p:cSld name="CG Three Acros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8" name="Content Placeholder 7"/>
          <p:cNvSpPr>
            <a:spLocks noGrp="1"/>
          </p:cNvSpPr>
          <p:nvPr>
            <p:ph sz="quarter" idx="11"/>
          </p:nvPr>
        </p:nvSpPr>
        <p:spPr>
          <a:xfrm>
            <a:off x="228600" y="1619250"/>
            <a:ext cx="2784475" cy="4553712"/>
          </a:xfrm>
        </p:spPr>
        <p:txBody>
          <a:bodyPr rIns="182880">
            <a:noAutofit/>
          </a:bodyPr>
          <a:lstStyle>
            <a:lvl1pPr>
              <a:defRPr sz="1200"/>
            </a:lvl1pPr>
            <a:lvl2pPr marL="230188" indent="-230188">
              <a:tabLst>
                <a:tab pos="230188" algn="l"/>
              </a:tabLst>
              <a:defRPr sz="1200"/>
            </a:lvl2pPr>
            <a:lvl3pPr marL="342900" indent="-112713">
              <a:defRPr sz="1100"/>
            </a:lvl3pPr>
            <a:lvl4pPr marL="460375" indent="-117475">
              <a:defRPr sz="1050"/>
            </a:lvl4pPr>
            <a:lvl5pPr marL="571500" indent="-111125">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6"/>
          <p:cNvSpPr>
            <a:spLocks noGrp="1"/>
          </p:cNvSpPr>
          <p:nvPr>
            <p:ph sz="quarter" idx="12"/>
          </p:nvPr>
        </p:nvSpPr>
        <p:spPr>
          <a:xfrm>
            <a:off x="3176366" y="1619249"/>
            <a:ext cx="2788920" cy="4553712"/>
          </a:xfrm>
        </p:spPr>
        <p:txBody>
          <a:bodyPr>
            <a:noAutofit/>
          </a:bodyPr>
          <a:lstStyle>
            <a:lvl1pPr>
              <a:defRPr sz="1200"/>
            </a:lvl1pPr>
            <a:lvl2pPr marL="230188" indent="-230188">
              <a:tabLst>
                <a:tab pos="230188" algn="l"/>
              </a:tabLst>
              <a:defRPr sz="1200"/>
            </a:lvl2pPr>
            <a:lvl3pPr marL="342900" indent="-112713">
              <a:defRPr sz="1100"/>
            </a:lvl3pPr>
            <a:lvl4pPr marL="460375" indent="-117475">
              <a:defRPr sz="1050"/>
            </a:lvl4pPr>
            <a:lvl5pPr marL="571500" indent="-111125">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6" name="Content Placeholder 15"/>
          <p:cNvSpPr>
            <a:spLocks noGrp="1"/>
          </p:cNvSpPr>
          <p:nvPr>
            <p:ph sz="quarter" idx="13"/>
          </p:nvPr>
        </p:nvSpPr>
        <p:spPr>
          <a:xfrm>
            <a:off x="6124893" y="1619250"/>
            <a:ext cx="2788920" cy="4551363"/>
          </a:xfrm>
        </p:spPr>
        <p:txBody>
          <a:bodyPr>
            <a:noAutofit/>
          </a:bodyPr>
          <a:lstStyle>
            <a:lvl1pPr>
              <a:defRPr sz="1200"/>
            </a:lvl1pPr>
            <a:lvl2pPr marL="230188" indent="-230188">
              <a:tabLst>
                <a:tab pos="230188" algn="l"/>
              </a:tabLst>
              <a:defRPr sz="1200"/>
            </a:lvl2pPr>
            <a:lvl3pPr marL="342900" indent="-112713">
              <a:defRPr sz="1100"/>
            </a:lvl3pPr>
            <a:lvl4pPr marL="460375" indent="-117475">
              <a:defRPr sz="1050"/>
            </a:lvl4pPr>
            <a:lvl5pPr marL="571500" indent="-111125">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Footer Placeholder 8"/>
          <p:cNvSpPr>
            <a:spLocks noGrp="1"/>
          </p:cNvSpPr>
          <p:nvPr>
            <p:ph type="ftr" sz="quarter" idx="14"/>
          </p:nvPr>
        </p:nvSpPr>
        <p:spPr/>
        <p:txBody>
          <a:bodyPr/>
          <a:lstStyle/>
          <a:p>
            <a:endParaRPr lang="en-US" dirty="0"/>
          </a:p>
        </p:txBody>
      </p:sp>
    </p:spTree>
    <p:extLst>
      <p:ext uri="{BB962C8B-B14F-4D97-AF65-F5344CB8AC3E}">
        <p14:creationId xmlns:p14="http://schemas.microsoft.com/office/powerpoint/2010/main" val="3744406282"/>
      </p:ext>
    </p:extLst>
  </p:cSld>
  <p:clrMapOvr>
    <a:masterClrMapping/>
  </p:clrMapOvr>
</p:sldLayout>
</file>

<file path=ppt/slideLayouts/slideLayout123.xml><?xml version="1.0" encoding="utf-8"?>
<p:sldLayout xmlns:a="http://schemas.openxmlformats.org/drawingml/2006/main" xmlns:r="http://schemas.openxmlformats.org/officeDocument/2006/relationships" xmlns:p="http://schemas.openxmlformats.org/presentationml/2006/main" preserve="1" userDrawn="1">
  <p:cSld name="CG Two Across with Highligh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8" name="Content Placeholder 7"/>
          <p:cNvSpPr>
            <a:spLocks noGrp="1"/>
          </p:cNvSpPr>
          <p:nvPr>
            <p:ph sz="quarter" idx="11"/>
          </p:nvPr>
        </p:nvSpPr>
        <p:spPr>
          <a:xfrm>
            <a:off x="228600" y="1619250"/>
            <a:ext cx="2784475" cy="4553712"/>
          </a:xfrm>
        </p:spPr>
        <p:txBody>
          <a:bodyPr rIns="182880">
            <a:noAutofit/>
          </a:bodyPr>
          <a:lstStyle>
            <a:lvl1pPr>
              <a:defRPr sz="1200"/>
            </a:lvl1pPr>
            <a:lvl2pPr>
              <a:defRPr sz="1200"/>
            </a:lvl2pPr>
            <a:lvl3pPr>
              <a:defRPr sz="1100"/>
            </a:lvl3pPr>
            <a:lvl4pPr>
              <a:defRPr sz="1050"/>
            </a:lvl4pPr>
            <a:lvl5pPr>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6"/>
          <p:cNvSpPr>
            <a:spLocks noGrp="1"/>
          </p:cNvSpPr>
          <p:nvPr>
            <p:ph sz="quarter" idx="12"/>
          </p:nvPr>
        </p:nvSpPr>
        <p:spPr>
          <a:xfrm>
            <a:off x="3176366" y="1619249"/>
            <a:ext cx="2788920" cy="4553712"/>
          </a:xfrm>
        </p:spPr>
        <p:txBody>
          <a:bodyPr>
            <a:noAutofit/>
          </a:bodyPr>
          <a:lstStyle>
            <a:lvl1pPr>
              <a:defRPr sz="1200"/>
            </a:lvl1pPr>
            <a:lvl2pPr>
              <a:defRPr sz="1200"/>
            </a:lvl2pPr>
            <a:lvl3pPr>
              <a:defRPr sz="1100"/>
            </a:lvl3pPr>
            <a:lvl4pPr>
              <a:defRPr sz="1050"/>
            </a:lvl4pPr>
            <a:lvl5pPr>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Content Placeholder 9"/>
          <p:cNvSpPr>
            <a:spLocks noGrp="1"/>
          </p:cNvSpPr>
          <p:nvPr>
            <p:ph sz="quarter" idx="13" hasCustomPrompt="1"/>
          </p:nvPr>
        </p:nvSpPr>
        <p:spPr>
          <a:xfrm>
            <a:off x="6124893" y="1619250"/>
            <a:ext cx="2788920" cy="1261884"/>
          </a:xfrm>
          <a:solidFill>
            <a:srgbClr val="D7F0FA"/>
          </a:solidFill>
        </p:spPr>
        <p:txBody>
          <a:bodyPr lIns="182880" tIns="137160" rIns="182880" bIns="137160">
            <a:spAutoFit/>
          </a:bodyPr>
          <a:lstStyle>
            <a:lvl1pPr>
              <a:spcBef>
                <a:spcPts val="600"/>
              </a:spcBef>
              <a:defRPr sz="700" b="1" cap="all" spc="100">
                <a:ln w="0" cmpd="sng">
                  <a:noFill/>
                </a:ln>
                <a:latin typeface="Arial"/>
                <a:cs typeface="Arial"/>
              </a:defRPr>
            </a:lvl1pPr>
            <a:lvl2pPr marL="0" indent="0">
              <a:spcBef>
                <a:spcPts val="200"/>
              </a:spcBef>
              <a:spcAft>
                <a:spcPts val="0"/>
              </a:spcAft>
              <a:buNone/>
              <a:defRPr sz="1000" b="1">
                <a:latin typeface="Arial"/>
                <a:cs typeface="Arial"/>
              </a:defRPr>
            </a:lvl2pPr>
            <a:lvl3pPr marL="0" indent="0">
              <a:spcBef>
                <a:spcPts val="200"/>
              </a:spcBef>
              <a:spcAft>
                <a:spcPts val="0"/>
              </a:spcAft>
              <a:buNone/>
              <a:defRPr sz="1000">
                <a:latin typeface="Arial"/>
                <a:cs typeface="Arial"/>
              </a:defRPr>
            </a:lvl3pPr>
            <a:lvl4pPr marL="0" indent="0">
              <a:spcBef>
                <a:spcPts val="200"/>
              </a:spcBef>
              <a:spcAft>
                <a:spcPts val="1200"/>
              </a:spcAft>
              <a:buNone/>
              <a:defRPr sz="900" i="1"/>
            </a:lvl4pPr>
            <a:lvl5pPr marL="0" indent="0">
              <a:spcAft>
                <a:spcPts val="600"/>
              </a:spcAft>
              <a:buNone/>
              <a:defRPr sz="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Footer Placeholder 8"/>
          <p:cNvSpPr>
            <a:spLocks noGrp="1"/>
          </p:cNvSpPr>
          <p:nvPr>
            <p:ph type="ftr" sz="quarter" idx="14"/>
          </p:nvPr>
        </p:nvSpPr>
        <p:spPr/>
        <p:txBody>
          <a:bodyPr/>
          <a:lstStyle/>
          <a:p>
            <a:endParaRPr lang="en-US" dirty="0"/>
          </a:p>
        </p:txBody>
      </p:sp>
    </p:spTree>
    <p:extLst>
      <p:ext uri="{BB962C8B-B14F-4D97-AF65-F5344CB8AC3E}">
        <p14:creationId xmlns:p14="http://schemas.microsoft.com/office/powerpoint/2010/main" val="329853316"/>
      </p:ext>
    </p:extLst>
  </p:cSld>
  <p:clrMapOvr>
    <a:masterClrMapping/>
  </p:clrMapOvr>
</p:sldLayout>
</file>

<file path=ppt/slideLayouts/slideLayout124.xml><?xml version="1.0" encoding="utf-8"?>
<p:sldLayout xmlns:a="http://schemas.openxmlformats.org/drawingml/2006/main" xmlns:r="http://schemas.openxmlformats.org/officeDocument/2006/relationships" xmlns:p="http://schemas.openxmlformats.org/presentationml/2006/main" preserve="1" userDrawn="1">
  <p:cSld name="CG Four Acros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8" name="Content Placeholder 7"/>
          <p:cNvSpPr>
            <a:spLocks noGrp="1"/>
          </p:cNvSpPr>
          <p:nvPr>
            <p:ph sz="quarter" idx="11"/>
          </p:nvPr>
        </p:nvSpPr>
        <p:spPr>
          <a:xfrm>
            <a:off x="228600" y="1619250"/>
            <a:ext cx="2039112" cy="4553712"/>
          </a:xfrm>
        </p:spPr>
        <p:txBody>
          <a:bodyPr rIns="182880">
            <a:noAutofit/>
          </a:bodyPr>
          <a:lstStyle>
            <a:lvl1pPr>
              <a:defRPr sz="1200"/>
            </a:lvl1pPr>
            <a:lvl2pPr marL="230188" indent="-230188">
              <a:tabLst>
                <a:tab pos="230188" algn="l"/>
              </a:tabLst>
              <a:defRPr sz="1200"/>
            </a:lvl2pPr>
            <a:lvl3pPr marL="341313" indent="-111125">
              <a:defRPr sz="1100"/>
            </a:lvl3pPr>
            <a:lvl4pPr marL="460375" indent="-119063">
              <a:defRPr sz="1050"/>
            </a:lvl4pPr>
            <a:lvl5pPr marL="573088" indent="-112713">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6"/>
          <p:cNvSpPr>
            <a:spLocks noGrp="1"/>
          </p:cNvSpPr>
          <p:nvPr>
            <p:ph sz="quarter" idx="12"/>
          </p:nvPr>
        </p:nvSpPr>
        <p:spPr>
          <a:xfrm>
            <a:off x="2442147" y="1619249"/>
            <a:ext cx="2039112" cy="4553712"/>
          </a:xfrm>
        </p:spPr>
        <p:txBody>
          <a:bodyPr>
            <a:noAutofit/>
          </a:bodyPr>
          <a:lstStyle>
            <a:lvl1pPr>
              <a:defRPr sz="1200"/>
            </a:lvl1pPr>
            <a:lvl2pPr marL="230188" indent="-230188">
              <a:tabLst>
                <a:tab pos="230188" algn="l"/>
              </a:tabLst>
              <a:defRPr sz="1200"/>
            </a:lvl2pPr>
            <a:lvl3pPr marL="341313" indent="-111125">
              <a:defRPr sz="1100"/>
            </a:lvl3pPr>
            <a:lvl4pPr marL="460375" indent="-119063">
              <a:defRPr sz="1050"/>
            </a:lvl4pPr>
            <a:lvl5pPr marL="573088" indent="-112713">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6" name="Content Placeholder 15"/>
          <p:cNvSpPr>
            <a:spLocks noGrp="1"/>
          </p:cNvSpPr>
          <p:nvPr>
            <p:ph sz="quarter" idx="13"/>
          </p:nvPr>
        </p:nvSpPr>
        <p:spPr>
          <a:xfrm>
            <a:off x="4655694" y="1619250"/>
            <a:ext cx="2039112" cy="4551363"/>
          </a:xfrm>
        </p:spPr>
        <p:txBody>
          <a:bodyPr>
            <a:noAutofit/>
          </a:bodyPr>
          <a:lstStyle>
            <a:lvl1pPr>
              <a:defRPr sz="1200"/>
            </a:lvl1pPr>
            <a:lvl2pPr marL="230188" indent="-230188">
              <a:tabLst>
                <a:tab pos="230188" algn="l"/>
              </a:tabLst>
              <a:defRPr sz="1200"/>
            </a:lvl2pPr>
            <a:lvl3pPr marL="341313" indent="-111125">
              <a:defRPr sz="1100"/>
            </a:lvl3pPr>
            <a:lvl4pPr marL="460375" indent="-119063">
              <a:defRPr sz="1050"/>
            </a:lvl4pPr>
            <a:lvl5pPr marL="684213" indent="-111125">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Content Placeholder 15"/>
          <p:cNvSpPr>
            <a:spLocks noGrp="1"/>
          </p:cNvSpPr>
          <p:nvPr>
            <p:ph sz="quarter" idx="14"/>
          </p:nvPr>
        </p:nvSpPr>
        <p:spPr>
          <a:xfrm>
            <a:off x="6869241" y="1619250"/>
            <a:ext cx="2039112" cy="4551363"/>
          </a:xfrm>
        </p:spPr>
        <p:txBody>
          <a:bodyPr>
            <a:noAutofit/>
          </a:bodyPr>
          <a:lstStyle>
            <a:lvl1pPr>
              <a:defRPr sz="1200"/>
            </a:lvl1pPr>
            <a:lvl2pPr marL="230188" indent="-230188">
              <a:tabLst>
                <a:tab pos="230188" algn="l"/>
              </a:tabLst>
              <a:defRPr sz="1200"/>
            </a:lvl2pPr>
            <a:lvl3pPr marL="341313" indent="-111125">
              <a:defRPr sz="1100"/>
            </a:lvl3pPr>
            <a:lvl4pPr marL="460375" indent="-119063">
              <a:defRPr sz="1050"/>
            </a:lvl4pPr>
            <a:lvl5pPr marL="684213" indent="-111125">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Footer Placeholder 9"/>
          <p:cNvSpPr>
            <a:spLocks noGrp="1"/>
          </p:cNvSpPr>
          <p:nvPr>
            <p:ph type="ftr" sz="quarter" idx="15"/>
          </p:nvPr>
        </p:nvSpPr>
        <p:spPr/>
        <p:txBody>
          <a:bodyPr/>
          <a:lstStyle/>
          <a:p>
            <a:endParaRPr lang="en-US" dirty="0"/>
          </a:p>
        </p:txBody>
      </p:sp>
    </p:spTree>
    <p:extLst>
      <p:ext uri="{BB962C8B-B14F-4D97-AF65-F5344CB8AC3E}">
        <p14:creationId xmlns:p14="http://schemas.microsoft.com/office/powerpoint/2010/main" val="2672644279"/>
      </p:ext>
    </p:extLst>
  </p:cSld>
  <p:clrMapOvr>
    <a:masterClrMapping/>
  </p:clrMapOvr>
</p:sldLayout>
</file>

<file path=ppt/slideLayouts/slideLayout125.xml><?xml version="1.0" encoding="utf-8"?>
<p:sldLayout xmlns:a="http://schemas.openxmlformats.org/drawingml/2006/main" xmlns:r="http://schemas.openxmlformats.org/officeDocument/2006/relationships" xmlns:p="http://schemas.openxmlformats.org/presentationml/2006/main" preserve="1" userDrawn="1">
  <p:cSld name="CG Three Across One Highight">
    <p:spTree>
      <p:nvGrpSpPr>
        <p:cNvPr id="1" name=""/>
        <p:cNvGrpSpPr/>
        <p:nvPr/>
      </p:nvGrpSpPr>
      <p:grpSpPr>
        <a:xfrm>
          <a:off x="0" y="0"/>
          <a:ext cx="0" cy="0"/>
          <a:chOff x="0" y="0"/>
          <a:chExt cx="0" cy="0"/>
        </a:xfrm>
      </p:grpSpPr>
      <p:sp>
        <p:nvSpPr>
          <p:cNvPr id="11" name="Content Placeholder 9"/>
          <p:cNvSpPr>
            <a:spLocks noGrp="1"/>
          </p:cNvSpPr>
          <p:nvPr>
            <p:ph sz="quarter" idx="16" hasCustomPrompt="1"/>
          </p:nvPr>
        </p:nvSpPr>
        <p:spPr>
          <a:xfrm>
            <a:off x="6873875" y="1619250"/>
            <a:ext cx="2039938" cy="1369606"/>
          </a:xfrm>
          <a:solidFill>
            <a:srgbClr val="D7F0FA"/>
          </a:solidFill>
        </p:spPr>
        <p:txBody>
          <a:bodyPr lIns="182880" tIns="137160" rIns="182880" bIns="137160">
            <a:spAutoFit/>
          </a:bodyPr>
          <a:lstStyle>
            <a:lvl1pPr>
              <a:spcBef>
                <a:spcPts val="600"/>
              </a:spcBef>
              <a:defRPr sz="700" b="1" cap="all" spc="100">
                <a:ln w="0" cmpd="sng">
                  <a:noFill/>
                </a:ln>
                <a:latin typeface="Arial"/>
                <a:cs typeface="Arial"/>
              </a:defRPr>
            </a:lvl1pPr>
            <a:lvl2pPr marL="0" indent="0">
              <a:spcBef>
                <a:spcPts val="200"/>
              </a:spcBef>
              <a:spcAft>
                <a:spcPts val="0"/>
              </a:spcAft>
              <a:buNone/>
              <a:defRPr sz="1000" b="1">
                <a:latin typeface="Arial"/>
                <a:cs typeface="Arial"/>
              </a:defRPr>
            </a:lvl2pPr>
            <a:lvl3pPr marL="0" indent="0">
              <a:spcBef>
                <a:spcPts val="200"/>
              </a:spcBef>
              <a:spcAft>
                <a:spcPts val="0"/>
              </a:spcAft>
              <a:buNone/>
              <a:defRPr sz="1000">
                <a:latin typeface="Arial"/>
                <a:cs typeface="Arial"/>
              </a:defRPr>
            </a:lvl3pPr>
            <a:lvl4pPr marL="0" indent="0">
              <a:spcBef>
                <a:spcPts val="200"/>
              </a:spcBef>
              <a:spcAft>
                <a:spcPts val="1200"/>
              </a:spcAft>
              <a:buNone/>
              <a:defRPr sz="900" i="1"/>
            </a:lvl4pPr>
            <a:lvl5pPr marL="0" indent="0">
              <a:spcAft>
                <a:spcPts val="600"/>
              </a:spcAft>
              <a:buNone/>
              <a:defRPr sz="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1"/>
          <p:cNvSpPr>
            <a:spLocks noGrp="1"/>
          </p:cNvSpPr>
          <p:nvPr>
            <p:ph type="title"/>
          </p:nvPr>
        </p:nvSpPr>
        <p:spPr/>
        <p:txBody>
          <a:bodyPr/>
          <a:lstStyle/>
          <a:p>
            <a:r>
              <a:rPr lang="en-US" dirty="0"/>
              <a:t>Click to edit Master title style</a:t>
            </a:r>
          </a:p>
        </p:txBody>
      </p:sp>
      <p:sp>
        <p:nvSpPr>
          <p:cNvPr id="8" name="Content Placeholder 7"/>
          <p:cNvSpPr>
            <a:spLocks noGrp="1"/>
          </p:cNvSpPr>
          <p:nvPr>
            <p:ph sz="quarter" idx="11"/>
          </p:nvPr>
        </p:nvSpPr>
        <p:spPr>
          <a:xfrm>
            <a:off x="228600" y="1619250"/>
            <a:ext cx="2039112" cy="4553712"/>
          </a:xfrm>
        </p:spPr>
        <p:txBody>
          <a:bodyPr rIns="182880">
            <a:noAutofit/>
          </a:bodyPr>
          <a:lstStyle>
            <a:lvl1pPr>
              <a:defRPr sz="1200"/>
            </a:lvl1pPr>
            <a:lvl2pPr marL="230188" indent="-230188">
              <a:tabLst>
                <a:tab pos="230188" algn="l"/>
              </a:tabLst>
              <a:defRPr sz="1200"/>
            </a:lvl2pPr>
            <a:lvl3pPr marL="341313" indent="-111125">
              <a:defRPr sz="1100"/>
            </a:lvl3pPr>
            <a:lvl4pPr marL="460375" indent="-119063">
              <a:defRPr sz="1050"/>
            </a:lvl4pPr>
            <a:lvl5pPr marL="573088" indent="-112713">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6"/>
          <p:cNvSpPr>
            <a:spLocks noGrp="1"/>
          </p:cNvSpPr>
          <p:nvPr>
            <p:ph sz="quarter" idx="12"/>
          </p:nvPr>
        </p:nvSpPr>
        <p:spPr>
          <a:xfrm>
            <a:off x="2442147" y="1619249"/>
            <a:ext cx="2039112" cy="4553712"/>
          </a:xfrm>
        </p:spPr>
        <p:txBody>
          <a:bodyPr>
            <a:noAutofit/>
          </a:bodyPr>
          <a:lstStyle>
            <a:lvl1pPr>
              <a:defRPr sz="1200"/>
            </a:lvl1pPr>
            <a:lvl2pPr marL="230188" indent="-230188">
              <a:tabLst>
                <a:tab pos="230188" algn="l"/>
              </a:tabLst>
              <a:defRPr sz="1200"/>
            </a:lvl2pPr>
            <a:lvl3pPr marL="341313" indent="-111125">
              <a:defRPr sz="1100"/>
            </a:lvl3pPr>
            <a:lvl4pPr marL="460375" indent="-119063">
              <a:defRPr sz="1050"/>
            </a:lvl4pPr>
            <a:lvl5pPr marL="573088" indent="-112713">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6" name="Content Placeholder 15"/>
          <p:cNvSpPr>
            <a:spLocks noGrp="1"/>
          </p:cNvSpPr>
          <p:nvPr>
            <p:ph sz="quarter" idx="13"/>
          </p:nvPr>
        </p:nvSpPr>
        <p:spPr>
          <a:xfrm>
            <a:off x="4655694" y="1619250"/>
            <a:ext cx="2039112" cy="4551363"/>
          </a:xfrm>
        </p:spPr>
        <p:txBody>
          <a:bodyPr>
            <a:noAutofit/>
          </a:bodyPr>
          <a:lstStyle>
            <a:lvl1pPr>
              <a:defRPr sz="1200"/>
            </a:lvl1pPr>
            <a:lvl2pPr marL="230188" indent="-230188">
              <a:tabLst>
                <a:tab pos="230188" algn="l"/>
              </a:tabLst>
              <a:defRPr sz="1200"/>
            </a:lvl2pPr>
            <a:lvl3pPr marL="341313" indent="-111125">
              <a:defRPr sz="1100"/>
            </a:lvl3pPr>
            <a:lvl4pPr marL="460375" indent="-119063">
              <a:defRPr sz="1050"/>
            </a:lvl4pPr>
            <a:lvl5pPr marL="684213" indent="-111125">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Footer Placeholder 9"/>
          <p:cNvSpPr>
            <a:spLocks noGrp="1"/>
          </p:cNvSpPr>
          <p:nvPr>
            <p:ph type="ftr" sz="quarter" idx="15"/>
          </p:nvPr>
        </p:nvSpPr>
        <p:spPr/>
        <p:txBody>
          <a:bodyPr/>
          <a:lstStyle/>
          <a:p>
            <a:endParaRPr lang="en-US" dirty="0"/>
          </a:p>
        </p:txBody>
      </p:sp>
    </p:spTree>
    <p:extLst>
      <p:ext uri="{BB962C8B-B14F-4D97-AF65-F5344CB8AC3E}">
        <p14:creationId xmlns:p14="http://schemas.microsoft.com/office/powerpoint/2010/main" val="3700372467"/>
      </p:ext>
    </p:extLst>
  </p:cSld>
  <p:clrMapOvr>
    <a:masterClrMapping/>
  </p:clrMapOvr>
</p:sldLayout>
</file>

<file path=ppt/slideLayouts/slideLayout126.xml><?xml version="1.0" encoding="utf-8"?>
<p:sldLayout xmlns:a="http://schemas.openxmlformats.org/drawingml/2006/main" xmlns:r="http://schemas.openxmlformats.org/officeDocument/2006/relationships" xmlns:p="http://schemas.openxmlformats.org/presentationml/2006/main" preserve="1" userDrawn="1">
  <p:cSld name="CG Four Across - Group">
    <p:spTree>
      <p:nvGrpSpPr>
        <p:cNvPr id="1" name=""/>
        <p:cNvGrpSpPr/>
        <p:nvPr/>
      </p:nvGrpSpPr>
      <p:grpSpPr>
        <a:xfrm>
          <a:off x="0" y="0"/>
          <a:ext cx="0" cy="0"/>
          <a:chOff x="0" y="0"/>
          <a:chExt cx="0" cy="0"/>
        </a:xfrm>
      </p:grpSpPr>
      <p:sp>
        <p:nvSpPr>
          <p:cNvPr id="10" name="Rectangle 9"/>
          <p:cNvSpPr/>
          <p:nvPr userDrawn="1"/>
        </p:nvSpPr>
        <p:spPr>
          <a:xfrm>
            <a:off x="228600" y="1600200"/>
            <a:ext cx="8685213" cy="4572000"/>
          </a:xfrm>
          <a:prstGeom prst="rect">
            <a:avLst/>
          </a:prstGeom>
          <a:solidFill>
            <a:srgbClr val="D7F0F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FFFFFF"/>
              </a:solidFill>
            </a:endParaRPr>
          </a:p>
        </p:txBody>
      </p:sp>
      <p:sp>
        <p:nvSpPr>
          <p:cNvPr id="2" name="Title 1"/>
          <p:cNvSpPr>
            <a:spLocks noGrp="1"/>
          </p:cNvSpPr>
          <p:nvPr>
            <p:ph type="title"/>
          </p:nvPr>
        </p:nvSpPr>
        <p:spPr/>
        <p:txBody>
          <a:bodyPr/>
          <a:lstStyle/>
          <a:p>
            <a:r>
              <a:rPr lang="en-US" dirty="0"/>
              <a:t>Click to edit Master title style</a:t>
            </a:r>
          </a:p>
        </p:txBody>
      </p:sp>
      <p:sp>
        <p:nvSpPr>
          <p:cNvPr id="8" name="Content Placeholder 7"/>
          <p:cNvSpPr>
            <a:spLocks noGrp="1"/>
          </p:cNvSpPr>
          <p:nvPr>
            <p:ph sz="quarter" idx="11"/>
          </p:nvPr>
        </p:nvSpPr>
        <p:spPr>
          <a:xfrm>
            <a:off x="428692" y="1770888"/>
            <a:ext cx="1947672" cy="4219713"/>
          </a:xfrm>
          <a:solidFill>
            <a:schemeClr val="bg1"/>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182880" tIns="137160" rIns="182880" bIns="137160">
            <a:noAutofit/>
          </a:bodyPr>
          <a:lstStyle>
            <a:lvl1pPr>
              <a:defRPr sz="1050"/>
            </a:lvl1pPr>
            <a:lvl2pPr marL="230188" indent="-230188">
              <a:tabLst>
                <a:tab pos="231775" algn="l"/>
              </a:tabLst>
              <a:defRPr sz="1050"/>
            </a:lvl2pPr>
            <a:lvl3pPr marL="344488" indent="-112713">
              <a:defRPr sz="1000"/>
            </a:lvl3pPr>
            <a:lvl4pPr marL="457200" indent="-112713">
              <a:defRPr sz="900"/>
            </a:lvl4pPr>
            <a:lvl5pPr marL="569913" indent="-112713">
              <a:defRPr sz="9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6"/>
          <p:cNvSpPr>
            <a:spLocks noGrp="1"/>
          </p:cNvSpPr>
          <p:nvPr>
            <p:ph sz="quarter" idx="12"/>
          </p:nvPr>
        </p:nvSpPr>
        <p:spPr>
          <a:xfrm>
            <a:off x="2542202" y="1770887"/>
            <a:ext cx="1947672" cy="4219713"/>
          </a:xfrm>
          <a:solidFill>
            <a:schemeClr val="bg1"/>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182880" tIns="137160" rIns="182880" bIns="137160">
            <a:noAutofit/>
          </a:bodyPr>
          <a:lstStyle>
            <a:lvl1pPr>
              <a:defRPr sz="1050"/>
            </a:lvl1pPr>
            <a:lvl2pPr marL="231775" indent="-231775">
              <a:tabLst>
                <a:tab pos="231775" algn="l"/>
              </a:tabLst>
              <a:defRPr sz="1050"/>
            </a:lvl2pPr>
            <a:lvl3pPr marL="344488" indent="-112713">
              <a:defRPr sz="1000"/>
            </a:lvl3pPr>
            <a:lvl4pPr marL="457200" indent="-112713">
              <a:defRPr sz="900"/>
            </a:lvl4pPr>
            <a:lvl5pPr marL="569913" indent="-112713">
              <a:tabLst/>
              <a:defRPr sz="9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6" name="Content Placeholder 15"/>
          <p:cNvSpPr>
            <a:spLocks noGrp="1"/>
          </p:cNvSpPr>
          <p:nvPr>
            <p:ph sz="quarter" idx="13"/>
          </p:nvPr>
        </p:nvSpPr>
        <p:spPr>
          <a:xfrm>
            <a:off x="4655712" y="1770889"/>
            <a:ext cx="1947672" cy="4217536"/>
          </a:xfrm>
          <a:solidFill>
            <a:schemeClr val="bg1"/>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182880" tIns="137160" rIns="182880" bIns="137160">
            <a:noAutofit/>
          </a:bodyPr>
          <a:lstStyle>
            <a:lvl1pPr>
              <a:defRPr sz="1050"/>
            </a:lvl1pPr>
            <a:lvl2pPr marL="231775" indent="-231775">
              <a:tabLst/>
              <a:defRPr sz="1050"/>
            </a:lvl2pPr>
            <a:lvl3pPr marL="344488" indent="-112713">
              <a:defRPr sz="1000"/>
            </a:lvl3pPr>
            <a:lvl4pPr marL="457200" indent="-112713">
              <a:defRPr sz="900"/>
            </a:lvl4pPr>
            <a:lvl5pPr marL="569913" indent="-112713">
              <a:defRPr sz="9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Content Placeholder 15"/>
          <p:cNvSpPr>
            <a:spLocks noGrp="1"/>
          </p:cNvSpPr>
          <p:nvPr>
            <p:ph sz="quarter" idx="14"/>
          </p:nvPr>
        </p:nvSpPr>
        <p:spPr>
          <a:xfrm>
            <a:off x="6769223" y="1770889"/>
            <a:ext cx="1947672" cy="4217536"/>
          </a:xfrm>
          <a:solidFill>
            <a:schemeClr val="bg1"/>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182880" tIns="137160" rIns="182880" bIns="137160">
            <a:noAutofit/>
          </a:bodyPr>
          <a:lstStyle>
            <a:lvl1pPr>
              <a:defRPr sz="1050"/>
            </a:lvl1pPr>
            <a:lvl2pPr marL="231775" indent="-231775">
              <a:tabLst>
                <a:tab pos="231775" algn="l"/>
              </a:tabLst>
              <a:defRPr sz="1050"/>
            </a:lvl2pPr>
            <a:lvl3pPr marL="344488" indent="-112713">
              <a:defRPr sz="1000"/>
            </a:lvl3pPr>
            <a:lvl4pPr marL="457200" indent="-112713">
              <a:defRPr sz="900"/>
            </a:lvl4pPr>
            <a:lvl5pPr marL="569913" indent="-112713">
              <a:defRPr sz="9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Footer Placeholder 10"/>
          <p:cNvSpPr>
            <a:spLocks noGrp="1"/>
          </p:cNvSpPr>
          <p:nvPr>
            <p:ph type="ftr" sz="quarter" idx="15"/>
          </p:nvPr>
        </p:nvSpPr>
        <p:spPr/>
        <p:txBody>
          <a:bodyPr/>
          <a:lstStyle/>
          <a:p>
            <a:endParaRPr lang="en-US" dirty="0"/>
          </a:p>
        </p:txBody>
      </p:sp>
    </p:spTree>
    <p:extLst>
      <p:ext uri="{BB962C8B-B14F-4D97-AF65-F5344CB8AC3E}">
        <p14:creationId xmlns:p14="http://schemas.microsoft.com/office/powerpoint/2010/main" val="2451084660"/>
      </p:ext>
    </p:extLst>
  </p:cSld>
  <p:clrMapOvr>
    <a:masterClrMapping/>
  </p:clrMapOvr>
</p:sldLayout>
</file>

<file path=ppt/slideLayouts/slideLayout127.xml><?xml version="1.0" encoding="utf-8"?>
<p:sldLayout xmlns:a="http://schemas.openxmlformats.org/drawingml/2006/main" xmlns:r="http://schemas.openxmlformats.org/officeDocument/2006/relationships" xmlns:p="http://schemas.openxmlformats.org/presentationml/2006/main" preserve="1" userDrawn="1">
  <p:cSld name="CG One Large Left Two Small Right ">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8" name="Content Placeholder 7"/>
          <p:cNvSpPr>
            <a:spLocks noGrp="1"/>
          </p:cNvSpPr>
          <p:nvPr>
            <p:ph sz="quarter" idx="11"/>
          </p:nvPr>
        </p:nvSpPr>
        <p:spPr>
          <a:xfrm>
            <a:off x="228600" y="1619250"/>
            <a:ext cx="4254500" cy="4553712"/>
          </a:xfrm>
        </p:spPr>
        <p:txBody>
          <a:bodyPr rIns="182880">
            <a:noAutofit/>
          </a:bodyPr>
          <a:lstStyle>
            <a:lvl1pPr>
              <a:defRPr sz="1200"/>
            </a:lvl1pPr>
            <a:lvl2pPr marL="230188" indent="-230188">
              <a:tabLst>
                <a:tab pos="230188" algn="l"/>
              </a:tabLst>
              <a:defRPr sz="1200"/>
            </a:lvl2pPr>
            <a:lvl3pPr marL="341313" indent="-111125">
              <a:defRPr sz="1100"/>
            </a:lvl3pPr>
            <a:lvl4pPr marL="460375" indent="-119063">
              <a:defRPr sz="1050"/>
            </a:lvl4pPr>
            <a:lvl5pPr marL="573088" indent="-112713">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6" name="Content Placeholder 15"/>
          <p:cNvSpPr>
            <a:spLocks noGrp="1"/>
          </p:cNvSpPr>
          <p:nvPr>
            <p:ph sz="quarter" idx="13"/>
          </p:nvPr>
        </p:nvSpPr>
        <p:spPr>
          <a:xfrm>
            <a:off x="4655694" y="1619250"/>
            <a:ext cx="2039112" cy="4551363"/>
          </a:xfrm>
        </p:spPr>
        <p:txBody>
          <a:bodyPr>
            <a:noAutofit/>
          </a:bodyPr>
          <a:lstStyle>
            <a:lvl1pPr>
              <a:defRPr sz="1200"/>
            </a:lvl1pPr>
            <a:lvl2pPr marL="230188" indent="-230188">
              <a:tabLst>
                <a:tab pos="230188" algn="l"/>
              </a:tabLst>
              <a:defRPr sz="1200"/>
            </a:lvl2pPr>
            <a:lvl3pPr marL="341313" indent="-111125">
              <a:defRPr sz="1100"/>
            </a:lvl3pPr>
            <a:lvl4pPr marL="460375" indent="-119063">
              <a:tabLst/>
              <a:defRPr sz="1050"/>
            </a:lvl4pPr>
            <a:lvl5pPr marL="684213" indent="-111125">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Content Placeholder 15"/>
          <p:cNvSpPr>
            <a:spLocks noGrp="1"/>
          </p:cNvSpPr>
          <p:nvPr>
            <p:ph sz="quarter" idx="14"/>
          </p:nvPr>
        </p:nvSpPr>
        <p:spPr>
          <a:xfrm>
            <a:off x="6869241" y="1619250"/>
            <a:ext cx="2039112" cy="4551363"/>
          </a:xfrm>
        </p:spPr>
        <p:txBody>
          <a:bodyPr>
            <a:noAutofit/>
          </a:bodyPr>
          <a:lstStyle>
            <a:lvl1pPr>
              <a:defRPr sz="1200"/>
            </a:lvl1pPr>
            <a:lvl2pPr marL="230188" indent="-230188">
              <a:tabLst>
                <a:tab pos="230188" algn="l"/>
              </a:tabLst>
              <a:defRPr sz="1200"/>
            </a:lvl2pPr>
            <a:lvl3pPr marL="341313" indent="-111125">
              <a:defRPr sz="1100"/>
            </a:lvl3pPr>
            <a:lvl4pPr marL="460375" indent="-119063">
              <a:defRPr sz="1050"/>
            </a:lvl4pPr>
            <a:lvl5pPr marL="573088" indent="-112713">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Footer Placeholder 6"/>
          <p:cNvSpPr>
            <a:spLocks noGrp="1"/>
          </p:cNvSpPr>
          <p:nvPr>
            <p:ph type="ftr" sz="quarter" idx="15"/>
          </p:nvPr>
        </p:nvSpPr>
        <p:spPr/>
        <p:txBody>
          <a:bodyPr/>
          <a:lstStyle/>
          <a:p>
            <a:endParaRPr lang="en-US" dirty="0"/>
          </a:p>
        </p:txBody>
      </p:sp>
    </p:spTree>
    <p:extLst>
      <p:ext uri="{BB962C8B-B14F-4D97-AF65-F5344CB8AC3E}">
        <p14:creationId xmlns:p14="http://schemas.microsoft.com/office/powerpoint/2010/main" val="335146300"/>
      </p:ext>
    </p:extLst>
  </p:cSld>
  <p:clrMapOvr>
    <a:masterClrMapping/>
  </p:clrMapOvr>
</p:sldLayout>
</file>

<file path=ppt/slideLayouts/slideLayout128.xml><?xml version="1.0" encoding="utf-8"?>
<p:sldLayout xmlns:a="http://schemas.openxmlformats.org/drawingml/2006/main" xmlns:r="http://schemas.openxmlformats.org/officeDocument/2006/relationships" xmlns:p="http://schemas.openxmlformats.org/presentationml/2006/main" preserve="1" userDrawn="1">
  <p:cSld name="CG Two Small Left One Large Right ">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8" name="Content Placeholder 7"/>
          <p:cNvSpPr>
            <a:spLocks noGrp="1"/>
          </p:cNvSpPr>
          <p:nvPr>
            <p:ph sz="quarter" idx="11"/>
          </p:nvPr>
        </p:nvSpPr>
        <p:spPr>
          <a:xfrm>
            <a:off x="4657725" y="1619250"/>
            <a:ext cx="4254500" cy="4553712"/>
          </a:xfrm>
        </p:spPr>
        <p:txBody>
          <a:bodyPr rIns="182880">
            <a:noAutofit/>
          </a:bodyPr>
          <a:lstStyle>
            <a:lvl1pPr>
              <a:defRPr sz="1200"/>
            </a:lvl1pPr>
            <a:lvl2pPr marL="230188" indent="-230188">
              <a:tabLst>
                <a:tab pos="230188" algn="l"/>
              </a:tabLst>
              <a:defRPr sz="1200"/>
            </a:lvl2pPr>
            <a:lvl3pPr marL="341313" indent="-111125">
              <a:defRPr sz="1100"/>
            </a:lvl3pPr>
            <a:lvl4pPr marL="460375" indent="-119063">
              <a:defRPr sz="1050"/>
            </a:lvl4pPr>
            <a:lvl5pPr marL="573088" indent="-112713">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6" name="Content Placeholder 15"/>
          <p:cNvSpPr>
            <a:spLocks noGrp="1"/>
          </p:cNvSpPr>
          <p:nvPr>
            <p:ph sz="quarter" idx="13"/>
          </p:nvPr>
        </p:nvSpPr>
        <p:spPr>
          <a:xfrm>
            <a:off x="228600" y="1619250"/>
            <a:ext cx="2039112" cy="4551363"/>
          </a:xfrm>
        </p:spPr>
        <p:txBody>
          <a:bodyPr>
            <a:noAutofit/>
          </a:bodyPr>
          <a:lstStyle>
            <a:lvl1pPr>
              <a:defRPr sz="1200"/>
            </a:lvl1pPr>
            <a:lvl2pPr marL="230188" indent="-230188">
              <a:tabLst>
                <a:tab pos="230188" algn="l"/>
              </a:tabLst>
              <a:defRPr sz="1200"/>
            </a:lvl2pPr>
            <a:lvl3pPr marL="341313" indent="-111125">
              <a:defRPr sz="1100"/>
            </a:lvl3pPr>
            <a:lvl4pPr marL="460375" indent="-119063">
              <a:defRPr sz="1050"/>
            </a:lvl4pPr>
            <a:lvl5pPr marL="684213" indent="-111125">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Content Placeholder 15"/>
          <p:cNvSpPr>
            <a:spLocks noGrp="1"/>
          </p:cNvSpPr>
          <p:nvPr>
            <p:ph sz="quarter" idx="14"/>
          </p:nvPr>
        </p:nvSpPr>
        <p:spPr>
          <a:xfrm>
            <a:off x="2442147" y="1619250"/>
            <a:ext cx="2039112" cy="4551363"/>
          </a:xfrm>
        </p:spPr>
        <p:txBody>
          <a:bodyPr>
            <a:noAutofit/>
          </a:bodyPr>
          <a:lstStyle>
            <a:lvl1pPr>
              <a:defRPr sz="1200"/>
            </a:lvl1pPr>
            <a:lvl2pPr marL="230188" indent="-230188">
              <a:tabLst>
                <a:tab pos="230188" algn="l"/>
              </a:tabLst>
              <a:defRPr sz="1200"/>
            </a:lvl2pPr>
            <a:lvl3pPr marL="341313" indent="-111125">
              <a:defRPr sz="1100"/>
            </a:lvl3pPr>
            <a:lvl4pPr marL="460375" indent="-119063">
              <a:defRPr sz="1050"/>
            </a:lvl4pPr>
            <a:lvl5pPr marL="573088" indent="-112713">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Footer Placeholder 6"/>
          <p:cNvSpPr>
            <a:spLocks noGrp="1"/>
          </p:cNvSpPr>
          <p:nvPr>
            <p:ph type="ftr" sz="quarter" idx="15"/>
          </p:nvPr>
        </p:nvSpPr>
        <p:spPr/>
        <p:txBody>
          <a:bodyPr/>
          <a:lstStyle/>
          <a:p>
            <a:endParaRPr lang="en-US" dirty="0"/>
          </a:p>
        </p:txBody>
      </p:sp>
    </p:spTree>
    <p:extLst>
      <p:ext uri="{BB962C8B-B14F-4D97-AF65-F5344CB8AC3E}">
        <p14:creationId xmlns:p14="http://schemas.microsoft.com/office/powerpoint/2010/main" val="1880354193"/>
      </p:ext>
    </p:extLst>
  </p:cSld>
  <p:clrMapOvr>
    <a:masterClrMapping/>
  </p:clrMapOvr>
</p:sldLayout>
</file>

<file path=ppt/slideLayouts/slideLayout129.xml><?xml version="1.0" encoding="utf-8"?>
<p:sldLayout xmlns:a="http://schemas.openxmlformats.org/drawingml/2006/main" xmlns:r="http://schemas.openxmlformats.org/officeDocument/2006/relationships" xmlns:p="http://schemas.openxmlformats.org/presentationml/2006/main" preserve="1" userDrawn="1">
  <p:cSld name="CG Full Page Small Col Righ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8" name="Content Placeholder 7"/>
          <p:cNvSpPr>
            <a:spLocks noGrp="1"/>
          </p:cNvSpPr>
          <p:nvPr>
            <p:ph sz="quarter" idx="11"/>
          </p:nvPr>
        </p:nvSpPr>
        <p:spPr>
          <a:xfrm>
            <a:off x="228600" y="1619250"/>
            <a:ext cx="6474060" cy="4553712"/>
          </a:xfrm>
        </p:spPr>
        <p:txBody>
          <a:bodyPr rIns="182880">
            <a:noAutofit/>
          </a:bodyPr>
          <a:lstStyle>
            <a:lvl1pPr>
              <a:defRPr sz="1400"/>
            </a:lvl1pPr>
            <a:lvl2pPr>
              <a:defRPr sz="1400"/>
            </a:lvl2pPr>
            <a:lvl3pPr>
              <a:defRPr sz="1200"/>
            </a:lvl3pPr>
            <a:lvl4pPr>
              <a:defRPr sz="11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Content Placeholder 15"/>
          <p:cNvSpPr>
            <a:spLocks noGrp="1"/>
          </p:cNvSpPr>
          <p:nvPr>
            <p:ph sz="quarter" idx="14"/>
          </p:nvPr>
        </p:nvSpPr>
        <p:spPr>
          <a:xfrm>
            <a:off x="6873875" y="1619250"/>
            <a:ext cx="2039938" cy="4551363"/>
          </a:xfrm>
        </p:spPr>
        <p:txBody>
          <a:bodyPr>
            <a:noAutofit/>
          </a:bodyPr>
          <a:lstStyle>
            <a:lvl1pPr>
              <a:defRPr sz="1200"/>
            </a:lvl1pPr>
            <a:lvl2pPr marL="230188" indent="-230188">
              <a:tabLst>
                <a:tab pos="230188" algn="l"/>
              </a:tabLst>
              <a:defRPr sz="1200"/>
            </a:lvl2pPr>
            <a:lvl3pPr marL="341313" indent="-111125">
              <a:defRPr sz="1100"/>
            </a:lvl3pPr>
            <a:lvl4pPr marL="460375" indent="-119063">
              <a:defRPr sz="1050"/>
            </a:lvl4pPr>
            <a:lvl5pPr marL="573088" indent="-112713">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15"/>
          </p:nvPr>
        </p:nvSpPr>
        <p:spPr/>
        <p:txBody>
          <a:bodyPr/>
          <a:lstStyle/>
          <a:p>
            <a:endParaRPr lang="en-US" dirty="0"/>
          </a:p>
        </p:txBody>
      </p:sp>
    </p:spTree>
    <p:extLst>
      <p:ext uri="{BB962C8B-B14F-4D97-AF65-F5344CB8AC3E}">
        <p14:creationId xmlns:p14="http://schemas.microsoft.com/office/powerpoint/2010/main" val="25754364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G One Top One Top HigHlight One Bottom">
    <p:spTree>
      <p:nvGrpSpPr>
        <p:cNvPr id="1" name=""/>
        <p:cNvGrpSpPr/>
        <p:nvPr/>
      </p:nvGrpSpPr>
      <p:grpSpPr>
        <a:xfrm>
          <a:off x="0" y="0"/>
          <a:ext cx="0" cy="0"/>
          <a:chOff x="0" y="0"/>
          <a:chExt cx="0" cy="0"/>
        </a:xfrm>
      </p:grpSpPr>
      <p:sp>
        <p:nvSpPr>
          <p:cNvPr id="7" name="Content Placeholder 9"/>
          <p:cNvSpPr>
            <a:spLocks noGrp="1"/>
          </p:cNvSpPr>
          <p:nvPr>
            <p:ph sz="quarter" idx="12" hasCustomPrompt="1"/>
          </p:nvPr>
        </p:nvSpPr>
        <p:spPr>
          <a:xfrm>
            <a:off x="4657725" y="1619250"/>
            <a:ext cx="4256088" cy="2194560"/>
          </a:xfrm>
          <a:solidFill>
            <a:srgbClr val="D7F0FA"/>
          </a:solidFill>
        </p:spPr>
        <p:txBody>
          <a:bodyPr lIns="182880" tIns="137160" rIns="182880" bIns="137160">
            <a:noAutofit/>
          </a:bodyPr>
          <a:lstStyle>
            <a:lvl1pPr>
              <a:spcBef>
                <a:spcPts val="600"/>
              </a:spcBef>
              <a:defRPr sz="800" b="1" cap="all" spc="100">
                <a:ln w="0" cmpd="sng">
                  <a:noFill/>
                </a:ln>
                <a:latin typeface="Arial"/>
                <a:cs typeface="Arial"/>
              </a:defRPr>
            </a:lvl1pPr>
            <a:lvl2pPr marL="0" indent="0">
              <a:spcAft>
                <a:spcPts val="200"/>
              </a:spcAft>
              <a:buNone/>
              <a:defRPr sz="1000" b="1">
                <a:latin typeface="Arial"/>
                <a:cs typeface="Arial"/>
              </a:defRPr>
            </a:lvl2pPr>
            <a:lvl3pPr marL="0" indent="0">
              <a:spcAft>
                <a:spcPts val="200"/>
              </a:spcAft>
              <a:buNone/>
              <a:defRPr sz="1000">
                <a:latin typeface="Arial"/>
                <a:cs typeface="Arial"/>
              </a:defRPr>
            </a:lvl3pPr>
            <a:lvl4pPr marL="0" indent="0">
              <a:spcBef>
                <a:spcPts val="200"/>
              </a:spcBef>
              <a:spcAft>
                <a:spcPts val="1200"/>
              </a:spcAft>
              <a:buNone/>
              <a:defRPr sz="900" i="1"/>
            </a:lvl4pPr>
            <a:lvl5pPr marL="0" indent="0">
              <a:spcAft>
                <a:spcPts val="600"/>
              </a:spcAft>
              <a:buNone/>
              <a:defRPr sz="9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1"/>
          <p:cNvSpPr>
            <a:spLocks noGrp="1"/>
          </p:cNvSpPr>
          <p:nvPr>
            <p:ph type="title"/>
          </p:nvPr>
        </p:nvSpPr>
        <p:spPr/>
        <p:txBody>
          <a:bodyPr/>
          <a:lstStyle/>
          <a:p>
            <a:r>
              <a:rPr lang="en-US"/>
              <a:t>Click to edit Master title style</a:t>
            </a:r>
          </a:p>
        </p:txBody>
      </p:sp>
      <p:sp>
        <p:nvSpPr>
          <p:cNvPr id="5" name="Content Placeholder 4"/>
          <p:cNvSpPr>
            <a:spLocks noGrp="1"/>
          </p:cNvSpPr>
          <p:nvPr>
            <p:ph sz="quarter" idx="11"/>
          </p:nvPr>
        </p:nvSpPr>
        <p:spPr>
          <a:xfrm>
            <a:off x="231140" y="1619250"/>
            <a:ext cx="4251960" cy="2194560"/>
          </a:xfrm>
        </p:spPr>
        <p:txBody>
          <a:bodyPr>
            <a:noAutofit/>
          </a:bodyPr>
          <a:lstStyle>
            <a:lvl1pPr>
              <a:defRPr sz="1400"/>
            </a:lvl1pPr>
            <a:lvl2pPr>
              <a:defRPr sz="1400"/>
            </a:lvl2pPr>
            <a:lvl3pPr>
              <a:defRPr sz="1200"/>
            </a:lvl3pPr>
            <a:lvl4pPr>
              <a:defRPr sz="11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Content Placeholder 8"/>
          <p:cNvSpPr>
            <a:spLocks noGrp="1"/>
          </p:cNvSpPr>
          <p:nvPr>
            <p:ph sz="quarter" idx="13"/>
          </p:nvPr>
        </p:nvSpPr>
        <p:spPr>
          <a:xfrm>
            <a:off x="228599" y="3977634"/>
            <a:ext cx="8685213" cy="2194560"/>
          </a:xfrm>
        </p:spPr>
        <p:txBody>
          <a:bodyPr>
            <a:noAutofit/>
          </a:bodyPr>
          <a:lstStyle>
            <a:lvl1pPr>
              <a:defRPr sz="1400"/>
            </a:lvl1pPr>
            <a:lvl2pPr>
              <a:defRPr sz="1400"/>
            </a:lvl2pPr>
            <a:lvl3pPr>
              <a:defRPr sz="1200"/>
            </a:lvl3pPr>
            <a:lvl4pPr>
              <a:defRPr sz="11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Footer Placeholder 7"/>
          <p:cNvSpPr>
            <a:spLocks noGrp="1"/>
          </p:cNvSpPr>
          <p:nvPr>
            <p:ph type="ftr" sz="quarter" idx="14"/>
          </p:nvPr>
        </p:nvSpPr>
        <p:spPr/>
        <p:txBody>
          <a:bodyPr/>
          <a:lstStyle/>
          <a:p>
            <a:endParaRPr lang="en-US" dirty="0"/>
          </a:p>
        </p:txBody>
      </p:sp>
    </p:spTree>
  </p:cSld>
  <p:clrMapOvr>
    <a:masterClrMapping/>
  </p:clrMapOvr>
</p:sldLayout>
</file>

<file path=ppt/slideLayouts/slideLayout130.xml><?xml version="1.0" encoding="utf-8"?>
<p:sldLayout xmlns:a="http://schemas.openxmlformats.org/drawingml/2006/main" xmlns:r="http://schemas.openxmlformats.org/officeDocument/2006/relationships" xmlns:p="http://schemas.openxmlformats.org/presentationml/2006/main" preserve="1" userDrawn="1">
  <p:cSld name="CG Full Page Small Col Lef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8" name="Content Placeholder 7"/>
          <p:cNvSpPr>
            <a:spLocks noGrp="1"/>
          </p:cNvSpPr>
          <p:nvPr>
            <p:ph sz="quarter" idx="11"/>
          </p:nvPr>
        </p:nvSpPr>
        <p:spPr>
          <a:xfrm>
            <a:off x="2439753" y="1619250"/>
            <a:ext cx="6474060" cy="4553712"/>
          </a:xfrm>
        </p:spPr>
        <p:txBody>
          <a:bodyPr rIns="182880">
            <a:noAutofit/>
          </a:bodyPr>
          <a:lstStyle>
            <a:lvl1pPr>
              <a:defRPr sz="1400"/>
            </a:lvl1pPr>
            <a:lvl2pPr>
              <a:defRPr sz="1400"/>
            </a:lvl2pPr>
            <a:lvl3pPr>
              <a:defRPr sz="1200"/>
            </a:lvl3pPr>
            <a:lvl4pPr>
              <a:defRPr sz="11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Content Placeholder 15"/>
          <p:cNvSpPr>
            <a:spLocks noGrp="1"/>
          </p:cNvSpPr>
          <p:nvPr>
            <p:ph sz="quarter" idx="14"/>
          </p:nvPr>
        </p:nvSpPr>
        <p:spPr>
          <a:xfrm>
            <a:off x="228600" y="1619250"/>
            <a:ext cx="2039938" cy="4551363"/>
          </a:xfrm>
        </p:spPr>
        <p:txBody>
          <a:bodyPr>
            <a:noAutofit/>
          </a:bodyPr>
          <a:lstStyle>
            <a:lvl1pPr>
              <a:defRPr sz="1200"/>
            </a:lvl1pPr>
            <a:lvl2pPr marL="230188" indent="-230188">
              <a:tabLst>
                <a:tab pos="230188" algn="l"/>
              </a:tabLst>
              <a:defRPr sz="1200"/>
            </a:lvl2pPr>
            <a:lvl3pPr marL="341313" indent="-111125">
              <a:defRPr sz="1100"/>
            </a:lvl3pPr>
            <a:lvl4pPr marL="460375" indent="-119063">
              <a:defRPr sz="1050"/>
            </a:lvl4pPr>
            <a:lvl5pPr marL="573088" indent="-112713">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15"/>
          </p:nvPr>
        </p:nvSpPr>
        <p:spPr/>
        <p:txBody>
          <a:bodyPr/>
          <a:lstStyle/>
          <a:p>
            <a:endParaRPr lang="en-US" dirty="0"/>
          </a:p>
        </p:txBody>
      </p:sp>
    </p:spTree>
    <p:extLst>
      <p:ext uri="{BB962C8B-B14F-4D97-AF65-F5344CB8AC3E}">
        <p14:creationId xmlns:p14="http://schemas.microsoft.com/office/powerpoint/2010/main" val="2507854186"/>
      </p:ext>
    </p:extLst>
  </p:cSld>
  <p:clrMapOvr>
    <a:masterClrMapping/>
  </p:clrMapOvr>
</p:sldLayout>
</file>

<file path=ppt/slideLayouts/slideLayout131.xml><?xml version="1.0" encoding="utf-8"?>
<p:sldLayout xmlns:a="http://schemas.openxmlformats.org/drawingml/2006/main" xmlns:r="http://schemas.openxmlformats.org/officeDocument/2006/relationships" xmlns:p="http://schemas.openxmlformats.org/presentationml/2006/main" preserve="1" userDrawn="1">
  <p:cSld name="CG Full Page with Highlight Righ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8" name="Content Placeholder 7"/>
          <p:cNvSpPr>
            <a:spLocks noGrp="1"/>
          </p:cNvSpPr>
          <p:nvPr>
            <p:ph sz="quarter" idx="11"/>
          </p:nvPr>
        </p:nvSpPr>
        <p:spPr>
          <a:xfrm>
            <a:off x="228600" y="1619250"/>
            <a:ext cx="6477000" cy="4553712"/>
          </a:xfrm>
        </p:spPr>
        <p:txBody>
          <a:bodyPr rIns="18288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Content Placeholder 9"/>
          <p:cNvSpPr>
            <a:spLocks noGrp="1"/>
          </p:cNvSpPr>
          <p:nvPr>
            <p:ph sz="quarter" idx="12" hasCustomPrompt="1"/>
          </p:nvPr>
        </p:nvSpPr>
        <p:spPr>
          <a:xfrm>
            <a:off x="6873875" y="1619250"/>
            <a:ext cx="2039938" cy="1369606"/>
          </a:xfrm>
          <a:solidFill>
            <a:srgbClr val="D7F0FA"/>
          </a:solidFill>
        </p:spPr>
        <p:txBody>
          <a:bodyPr lIns="182880" tIns="137160" rIns="182880" bIns="137160">
            <a:spAutoFit/>
          </a:bodyPr>
          <a:lstStyle>
            <a:lvl1pPr>
              <a:spcBef>
                <a:spcPts val="600"/>
              </a:spcBef>
              <a:defRPr sz="700" b="1" cap="all" spc="100">
                <a:ln w="0" cmpd="sng">
                  <a:noFill/>
                </a:ln>
                <a:latin typeface="Arial"/>
                <a:cs typeface="Arial"/>
              </a:defRPr>
            </a:lvl1pPr>
            <a:lvl2pPr marL="0" indent="0">
              <a:spcBef>
                <a:spcPts val="200"/>
              </a:spcBef>
              <a:spcAft>
                <a:spcPts val="0"/>
              </a:spcAft>
              <a:buNone/>
              <a:defRPr sz="1000" b="1">
                <a:latin typeface="Arial"/>
                <a:cs typeface="Arial"/>
              </a:defRPr>
            </a:lvl2pPr>
            <a:lvl3pPr marL="0" indent="0">
              <a:spcBef>
                <a:spcPts val="200"/>
              </a:spcBef>
              <a:spcAft>
                <a:spcPts val="0"/>
              </a:spcAft>
              <a:buNone/>
              <a:defRPr sz="1000">
                <a:latin typeface="Arial"/>
                <a:cs typeface="Arial"/>
              </a:defRPr>
            </a:lvl3pPr>
            <a:lvl4pPr marL="0" indent="0">
              <a:spcBef>
                <a:spcPts val="200"/>
              </a:spcBef>
              <a:spcAft>
                <a:spcPts val="1200"/>
              </a:spcAft>
              <a:buNone/>
              <a:defRPr sz="900" i="1"/>
            </a:lvl4pPr>
            <a:lvl5pPr marL="0" indent="0">
              <a:spcAft>
                <a:spcPts val="600"/>
              </a:spcAft>
              <a:buNone/>
              <a:defRPr sz="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13"/>
          </p:nvPr>
        </p:nvSpPr>
        <p:spPr/>
        <p:txBody>
          <a:bodyPr/>
          <a:lstStyle/>
          <a:p>
            <a:endParaRPr lang="en-US" dirty="0"/>
          </a:p>
        </p:txBody>
      </p:sp>
    </p:spTree>
    <p:extLst>
      <p:ext uri="{BB962C8B-B14F-4D97-AF65-F5344CB8AC3E}">
        <p14:creationId xmlns:p14="http://schemas.microsoft.com/office/powerpoint/2010/main" val="3866337088"/>
      </p:ext>
    </p:extLst>
  </p:cSld>
  <p:clrMapOvr>
    <a:masterClrMapping/>
  </p:clrMapOvr>
</p:sldLayout>
</file>

<file path=ppt/slideLayouts/slideLayout132.xml><?xml version="1.0" encoding="utf-8"?>
<p:sldLayout xmlns:a="http://schemas.openxmlformats.org/drawingml/2006/main" xmlns:r="http://schemas.openxmlformats.org/officeDocument/2006/relationships" xmlns:p="http://schemas.openxmlformats.org/presentationml/2006/main" preserve="1" userDrawn="1">
  <p:cSld name="CG Full Page with Highlight Lef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8" name="Content Placeholder 7"/>
          <p:cNvSpPr>
            <a:spLocks noGrp="1"/>
          </p:cNvSpPr>
          <p:nvPr>
            <p:ph sz="quarter" idx="11"/>
          </p:nvPr>
        </p:nvSpPr>
        <p:spPr>
          <a:xfrm>
            <a:off x="2436813" y="1619250"/>
            <a:ext cx="6477000" cy="4553712"/>
          </a:xfrm>
        </p:spPr>
        <p:txBody>
          <a:bodyPr rIns="18288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Content Placeholder 9"/>
          <p:cNvSpPr>
            <a:spLocks noGrp="1"/>
          </p:cNvSpPr>
          <p:nvPr>
            <p:ph sz="quarter" idx="12" hasCustomPrompt="1"/>
          </p:nvPr>
        </p:nvSpPr>
        <p:spPr>
          <a:xfrm>
            <a:off x="228600" y="1619250"/>
            <a:ext cx="2039938" cy="1369606"/>
          </a:xfrm>
          <a:solidFill>
            <a:srgbClr val="D7F0FA"/>
          </a:solidFill>
        </p:spPr>
        <p:txBody>
          <a:bodyPr lIns="182880" tIns="137160" rIns="182880" bIns="137160">
            <a:spAutoFit/>
          </a:bodyPr>
          <a:lstStyle>
            <a:lvl1pPr>
              <a:spcBef>
                <a:spcPts val="600"/>
              </a:spcBef>
              <a:defRPr sz="700" b="1" cap="all" spc="100">
                <a:ln w="0" cmpd="sng">
                  <a:noFill/>
                </a:ln>
                <a:latin typeface="Arial"/>
                <a:cs typeface="Arial"/>
              </a:defRPr>
            </a:lvl1pPr>
            <a:lvl2pPr marL="0" indent="0">
              <a:spcBef>
                <a:spcPts val="200"/>
              </a:spcBef>
              <a:spcAft>
                <a:spcPts val="0"/>
              </a:spcAft>
              <a:buNone/>
              <a:defRPr sz="1000" b="1">
                <a:latin typeface="Arial"/>
                <a:cs typeface="Arial"/>
              </a:defRPr>
            </a:lvl2pPr>
            <a:lvl3pPr marL="0" indent="0">
              <a:spcBef>
                <a:spcPts val="200"/>
              </a:spcBef>
              <a:spcAft>
                <a:spcPts val="0"/>
              </a:spcAft>
              <a:buNone/>
              <a:defRPr sz="1000">
                <a:latin typeface="Arial"/>
                <a:cs typeface="Arial"/>
              </a:defRPr>
            </a:lvl3pPr>
            <a:lvl4pPr marL="0" indent="0">
              <a:spcBef>
                <a:spcPts val="200"/>
              </a:spcBef>
              <a:spcAft>
                <a:spcPts val="1200"/>
              </a:spcAft>
              <a:buNone/>
              <a:defRPr sz="900" i="1"/>
            </a:lvl4pPr>
            <a:lvl5pPr marL="0" indent="0">
              <a:spcAft>
                <a:spcPts val="600"/>
              </a:spcAft>
              <a:buNone/>
              <a:defRPr sz="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13"/>
          </p:nvPr>
        </p:nvSpPr>
        <p:spPr/>
        <p:txBody>
          <a:bodyPr/>
          <a:lstStyle/>
          <a:p>
            <a:endParaRPr lang="en-US" dirty="0"/>
          </a:p>
        </p:txBody>
      </p:sp>
    </p:spTree>
    <p:extLst>
      <p:ext uri="{BB962C8B-B14F-4D97-AF65-F5344CB8AC3E}">
        <p14:creationId xmlns:p14="http://schemas.microsoft.com/office/powerpoint/2010/main" val="4138949672"/>
      </p:ext>
    </p:extLst>
  </p:cSld>
  <p:clrMapOvr>
    <a:masterClrMapping/>
  </p:clrMapOvr>
</p:sldLayout>
</file>

<file path=ppt/slideLayouts/slideLayout133.xml><?xml version="1.0" encoding="utf-8"?>
<p:sldLayout xmlns:a="http://schemas.openxmlformats.org/drawingml/2006/main" xmlns:r="http://schemas.openxmlformats.org/officeDocument/2006/relationships" xmlns:p="http://schemas.openxmlformats.org/presentationml/2006/main" preserve="1" userDrawn="1">
  <p:cSld name="CG Bio Slide 1">
    <p:spTree>
      <p:nvGrpSpPr>
        <p:cNvPr id="1" name=""/>
        <p:cNvGrpSpPr/>
        <p:nvPr/>
      </p:nvGrpSpPr>
      <p:grpSpPr>
        <a:xfrm>
          <a:off x="0" y="0"/>
          <a:ext cx="0" cy="0"/>
          <a:chOff x="0" y="0"/>
          <a:chExt cx="0" cy="0"/>
        </a:xfrm>
      </p:grpSpPr>
      <p:sp>
        <p:nvSpPr>
          <p:cNvPr id="27" name="Rectangle 26"/>
          <p:cNvSpPr/>
          <p:nvPr userDrawn="1"/>
        </p:nvSpPr>
        <p:spPr bwMode="white">
          <a:xfrm>
            <a:off x="118529" y="245534"/>
            <a:ext cx="8915400" cy="381000"/>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FFFFFF"/>
              </a:solidFill>
            </a:endParaRPr>
          </a:p>
        </p:txBody>
      </p:sp>
      <p:sp>
        <p:nvSpPr>
          <p:cNvPr id="12" name="Text Placeholder 11"/>
          <p:cNvSpPr>
            <a:spLocks noGrp="1"/>
          </p:cNvSpPr>
          <p:nvPr>
            <p:ph type="body" sz="quarter" idx="14"/>
          </p:nvPr>
        </p:nvSpPr>
        <p:spPr>
          <a:xfrm>
            <a:off x="228598" y="429130"/>
            <a:ext cx="8686800" cy="1828800"/>
          </a:xfrm>
          <a:solidFill>
            <a:srgbClr val="E6E6E6"/>
          </a:solidFill>
        </p:spPr>
        <p:txBody>
          <a:bodyPr lIns="2926080" tIns="182880" rIns="182880" bIns="45720">
            <a:noAutofit/>
          </a:bodyPr>
          <a:lstStyle>
            <a:lvl1pPr>
              <a:lnSpc>
                <a:spcPct val="100000"/>
              </a:lnSpc>
              <a:spcAft>
                <a:spcPts val="0"/>
              </a:spcAft>
              <a:defRPr sz="2600" b="1"/>
            </a:lvl1pPr>
            <a:lvl2pPr marL="0" indent="0">
              <a:lnSpc>
                <a:spcPct val="100000"/>
              </a:lnSpc>
              <a:spcBef>
                <a:spcPts val="200"/>
              </a:spcBef>
              <a:spcAft>
                <a:spcPts val="0"/>
              </a:spcAft>
              <a:buNone/>
              <a:tabLst/>
              <a:defRPr sz="1400" b="1" i="0">
                <a:latin typeface="Times New Roman"/>
                <a:cs typeface="Times New Roman"/>
              </a:defRPr>
            </a:lvl2pPr>
            <a:lvl3pPr marL="0" indent="0">
              <a:spcAft>
                <a:spcPts val="0"/>
              </a:spcAft>
              <a:buNone/>
              <a:defRPr sz="3200">
                <a:latin typeface="Franklin Gothic Book"/>
                <a:cs typeface="Franklin Gothic Book"/>
              </a:defRPr>
            </a:lvl3pPr>
            <a:lvl4pPr marL="0" indent="0">
              <a:spcAft>
                <a:spcPts val="0"/>
              </a:spcAft>
              <a:buNone/>
              <a:defRPr sz="3200">
                <a:latin typeface="Franklin Gothic Book"/>
                <a:cs typeface="Franklin Gothic Book"/>
              </a:defRPr>
            </a:lvl4pPr>
            <a:lvl5pPr>
              <a:defRPr sz="3200"/>
            </a:lvl5pPr>
          </a:lstStyle>
          <a:p>
            <a:pPr lvl="0"/>
            <a:r>
              <a:rPr lang="en-US" dirty="0"/>
              <a:t>Click to edit Master text styles</a:t>
            </a:r>
          </a:p>
          <a:p>
            <a:pPr lvl="1"/>
            <a:r>
              <a:rPr lang="en-US" dirty="0"/>
              <a:t>Second level</a:t>
            </a:r>
          </a:p>
        </p:txBody>
      </p:sp>
      <p:sp>
        <p:nvSpPr>
          <p:cNvPr id="18" name="Picture Placeholder 17"/>
          <p:cNvSpPr>
            <a:spLocks noGrp="1" noChangeAspect="1"/>
          </p:cNvSpPr>
          <p:nvPr>
            <p:ph type="pic" sz="quarter" idx="15"/>
          </p:nvPr>
        </p:nvSpPr>
        <p:spPr>
          <a:xfrm>
            <a:off x="806047" y="467928"/>
            <a:ext cx="1792224" cy="1792224"/>
          </a:xfrm>
        </p:spPr>
        <p:txBody>
          <a:bodyPr>
            <a:noAutofit/>
          </a:bodyPr>
          <a:lstStyle/>
          <a:p>
            <a:endParaRPr lang="en-US" dirty="0"/>
          </a:p>
        </p:txBody>
      </p:sp>
      <p:sp>
        <p:nvSpPr>
          <p:cNvPr id="8" name="Text Placeholder 7"/>
          <p:cNvSpPr>
            <a:spLocks noGrp="1"/>
          </p:cNvSpPr>
          <p:nvPr>
            <p:ph type="body" sz="quarter" idx="12" hasCustomPrompt="1"/>
          </p:nvPr>
        </p:nvSpPr>
        <p:spPr>
          <a:xfrm>
            <a:off x="228601" y="2458169"/>
            <a:ext cx="2773798" cy="2272581"/>
          </a:xfrm>
        </p:spPr>
        <p:txBody>
          <a:bodyPr>
            <a:noAutofit/>
          </a:bodyPr>
          <a:lstStyle>
            <a:lvl1pPr>
              <a:spcBef>
                <a:spcPts val="0"/>
              </a:spcBef>
              <a:defRPr sz="700" b="1" i="0" cap="all">
                <a:latin typeface="Arial"/>
                <a:cs typeface="Arial"/>
              </a:defRPr>
            </a:lvl1pPr>
            <a:lvl2pPr marL="0" indent="0">
              <a:spcBef>
                <a:spcPts val="0"/>
              </a:spcBef>
              <a:buNone/>
              <a:tabLst>
                <a:tab pos="174625" algn="l"/>
              </a:tabLst>
              <a:defRPr sz="1200">
                <a:latin typeface="Times New Roman"/>
                <a:cs typeface="Times New Roman"/>
              </a:defRPr>
            </a:lvl2pPr>
            <a:lvl3pPr marL="0" indent="-228600">
              <a:buFont typeface="Lucida Grande"/>
              <a:buChar char="—"/>
              <a:defRPr sz="1200">
                <a:latin typeface="Times New Roman"/>
                <a:cs typeface="Times New Roman"/>
              </a:defRPr>
            </a:lvl3pPr>
            <a:lvl4pPr marL="411480" indent="-182880">
              <a:defRPr sz="1000">
                <a:latin typeface="Times New Roman"/>
                <a:cs typeface="Times New Roman"/>
              </a:defRPr>
            </a:lvl4pPr>
            <a:lvl5pPr marL="594360" indent="-182880">
              <a:defRPr sz="1000">
                <a:latin typeface="Times New Roman"/>
                <a:cs typeface="Times New Roman"/>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9" name="Content Placeholder 9"/>
          <p:cNvSpPr>
            <a:spLocks noGrp="1"/>
          </p:cNvSpPr>
          <p:nvPr>
            <p:ph sz="quarter" idx="114" hasCustomPrompt="1"/>
          </p:nvPr>
        </p:nvSpPr>
        <p:spPr>
          <a:xfrm>
            <a:off x="228600" y="4876800"/>
            <a:ext cx="2768600" cy="1295400"/>
          </a:xfrm>
          <a:solidFill>
            <a:schemeClr val="accent5"/>
          </a:solidFill>
        </p:spPr>
        <p:txBody>
          <a:bodyPr lIns="182880" tIns="137160" rIns="182880" bIns="137160" anchor="ctr" anchorCtr="0">
            <a:spAutoFit/>
          </a:bodyPr>
          <a:lstStyle>
            <a:lvl1pPr>
              <a:spcBef>
                <a:spcPts val="600"/>
              </a:spcBef>
              <a:defRPr sz="700" b="1" cap="all" spc="100">
                <a:ln w="0" cmpd="sng">
                  <a:noFill/>
                </a:ln>
                <a:latin typeface="Arial"/>
                <a:cs typeface="Arial"/>
              </a:defRPr>
            </a:lvl1pPr>
            <a:lvl2pPr marL="0" indent="0">
              <a:spcBef>
                <a:spcPts val="200"/>
              </a:spcBef>
              <a:spcAft>
                <a:spcPts val="0"/>
              </a:spcAft>
              <a:buNone/>
              <a:defRPr sz="1000" b="1">
                <a:latin typeface="Arial"/>
                <a:cs typeface="Arial"/>
              </a:defRPr>
            </a:lvl2pPr>
            <a:lvl3pPr marL="0" indent="0">
              <a:spcBef>
                <a:spcPts val="200"/>
              </a:spcBef>
              <a:spcAft>
                <a:spcPts val="0"/>
              </a:spcAft>
              <a:buNone/>
              <a:defRPr sz="1000">
                <a:latin typeface="Arial"/>
                <a:cs typeface="Arial"/>
              </a:defRPr>
            </a:lvl3pPr>
            <a:lvl4pPr marL="0" indent="0">
              <a:spcBef>
                <a:spcPts val="200"/>
              </a:spcBef>
              <a:spcAft>
                <a:spcPts val="1200"/>
              </a:spcAft>
              <a:buNone/>
              <a:defRPr sz="900" i="1"/>
            </a:lvl4pPr>
            <a:lvl5pPr marL="0" indent="0">
              <a:spcAft>
                <a:spcPts val="600"/>
              </a:spcAft>
              <a:buNone/>
              <a:defRPr sz="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0" name="Text Placeholder 7"/>
          <p:cNvSpPr>
            <a:spLocks noGrp="1"/>
          </p:cNvSpPr>
          <p:nvPr>
            <p:ph type="body" sz="quarter" idx="115" hasCustomPrompt="1"/>
          </p:nvPr>
        </p:nvSpPr>
        <p:spPr>
          <a:xfrm>
            <a:off x="3177977" y="2461812"/>
            <a:ext cx="5735836" cy="174721"/>
          </a:xfrm>
        </p:spPr>
        <p:txBody>
          <a:bodyPr>
            <a:noAutofit/>
          </a:bodyPr>
          <a:lstStyle>
            <a:lvl1pPr>
              <a:spcBef>
                <a:spcPts val="0"/>
              </a:spcBef>
              <a:defRPr sz="700" b="1" i="0" cap="all">
                <a:latin typeface="Arial"/>
                <a:cs typeface="Arial"/>
              </a:defRPr>
            </a:lvl1pPr>
            <a:lvl2pPr marL="0" indent="0">
              <a:spcBef>
                <a:spcPts val="0"/>
              </a:spcBef>
              <a:buNone/>
              <a:tabLst>
                <a:tab pos="174625" algn="l"/>
              </a:tabLst>
              <a:defRPr sz="1200">
                <a:latin typeface="Times New Roman"/>
                <a:cs typeface="Times New Roman"/>
              </a:defRPr>
            </a:lvl2pPr>
            <a:lvl3pPr marL="0" indent="-182880">
              <a:buFont typeface="Lucida Grande"/>
              <a:buChar char="—"/>
              <a:defRPr sz="1200">
                <a:latin typeface="Times New Roman"/>
                <a:cs typeface="Times New Roman"/>
              </a:defRPr>
            </a:lvl3pPr>
            <a:lvl4pPr marL="320040" indent="-137160">
              <a:defRPr sz="1200">
                <a:latin typeface="Times New Roman"/>
                <a:cs typeface="Times New Roman"/>
              </a:defRPr>
            </a:lvl4pPr>
            <a:lvl5pPr marL="515938" indent="-117475">
              <a:defRPr sz="1200">
                <a:latin typeface="Times New Roman"/>
                <a:cs typeface="Times New Roman"/>
              </a:defRPr>
            </a:lvl5pPr>
          </a:lstStyle>
          <a:p>
            <a:pPr lvl="0"/>
            <a:r>
              <a:rPr lang="en-US" dirty="0"/>
              <a:t>CLICK TO EDIT MASTER TEXT STYLES</a:t>
            </a:r>
          </a:p>
        </p:txBody>
      </p:sp>
      <p:sp>
        <p:nvSpPr>
          <p:cNvPr id="23" name="Text Placeholder 22"/>
          <p:cNvSpPr>
            <a:spLocks noGrp="1"/>
          </p:cNvSpPr>
          <p:nvPr>
            <p:ph type="body" sz="quarter" idx="117"/>
          </p:nvPr>
        </p:nvSpPr>
        <p:spPr>
          <a:xfrm>
            <a:off x="3175886" y="1417342"/>
            <a:ext cx="1631064" cy="847494"/>
          </a:xfrm>
        </p:spPr>
        <p:txBody>
          <a:bodyPr tIns="0" numCol="1" spcCol="182880">
            <a:noAutofit/>
          </a:bodyPr>
          <a:lstStyle>
            <a:lvl1pPr>
              <a:spcBef>
                <a:spcPts val="0"/>
              </a:spcBef>
              <a:spcAft>
                <a:spcPts val="300"/>
              </a:spcAft>
              <a:defRPr sz="700" b="1" cap="all">
                <a:latin typeface="Arial"/>
                <a:cs typeface="Arial"/>
              </a:defRPr>
            </a:lvl1pPr>
            <a:lvl2pPr marL="0" indent="0">
              <a:spcBef>
                <a:spcPts val="0"/>
              </a:spcBef>
              <a:spcAft>
                <a:spcPts val="0"/>
              </a:spcAft>
              <a:buNone/>
              <a:defRPr sz="900"/>
            </a:lvl2pPr>
            <a:lvl3pPr marL="182880" indent="-182880">
              <a:spcBef>
                <a:spcPts val="0"/>
              </a:spcBef>
              <a:spcAft>
                <a:spcPts val="0"/>
              </a:spcAft>
              <a:buFont typeface="Lucida Grande"/>
              <a:buChar char="—"/>
              <a:defRPr sz="900"/>
            </a:lvl3pPr>
            <a:lvl4pPr marL="320040" indent="-137160">
              <a:spcBef>
                <a:spcPts val="0"/>
              </a:spcBef>
              <a:spcAft>
                <a:spcPts val="0"/>
              </a:spcAft>
              <a:defRPr sz="900"/>
            </a:lvl4pPr>
            <a:lvl5pPr marL="457200" indent="-137160">
              <a:spcBef>
                <a:spcPts val="0"/>
              </a:spcBef>
              <a:spcAft>
                <a:spcPts val="0"/>
              </a:spcAft>
              <a:defRPr sz="900"/>
            </a:lvl5pPr>
          </a:lstStyle>
          <a:p>
            <a:pPr lvl="0"/>
            <a:r>
              <a:rPr lang="en-US" dirty="0"/>
              <a:t>Click to edit Master text styles</a:t>
            </a:r>
          </a:p>
          <a:p>
            <a:pPr lvl="1"/>
            <a:r>
              <a:rPr lang="en-US" dirty="0"/>
              <a:t>Second level</a:t>
            </a:r>
          </a:p>
          <a:p>
            <a:pPr lvl="2"/>
            <a:r>
              <a:rPr lang="en-US" dirty="0"/>
              <a:t>Third level </a:t>
            </a:r>
          </a:p>
          <a:p>
            <a:pPr lvl="3"/>
            <a:r>
              <a:rPr lang="en-US" dirty="0"/>
              <a:t>Fourth level</a:t>
            </a:r>
          </a:p>
          <a:p>
            <a:pPr lvl="4"/>
            <a:r>
              <a:rPr lang="en-US" dirty="0"/>
              <a:t>Fifth level</a:t>
            </a:r>
          </a:p>
        </p:txBody>
      </p:sp>
      <p:sp>
        <p:nvSpPr>
          <p:cNvPr id="25" name="Text Placeholder 24"/>
          <p:cNvSpPr>
            <a:spLocks noGrp="1"/>
          </p:cNvSpPr>
          <p:nvPr>
            <p:ph type="body" sz="quarter" idx="118"/>
          </p:nvPr>
        </p:nvSpPr>
        <p:spPr>
          <a:xfrm>
            <a:off x="3177977" y="2636534"/>
            <a:ext cx="5735836" cy="3549860"/>
          </a:xfrm>
        </p:spPr>
        <p:txBody>
          <a:bodyPr numCol="2" spcCol="182880">
            <a:noAutofit/>
          </a:bodyPr>
          <a:lstStyle>
            <a:lvl1pPr>
              <a:defRPr sz="1000"/>
            </a:lvl1pPr>
            <a:lvl2pPr marL="182880" indent="-182880">
              <a:defRPr sz="1000"/>
            </a:lvl2pPr>
            <a:lvl3pPr marL="320040" indent="-137160">
              <a:defRPr sz="1000"/>
            </a:lvl3pPr>
            <a:lvl4pPr marL="457200" indent="-137160">
              <a:defRPr sz="1000"/>
            </a:lvl4pPr>
            <a:lvl5pPr marL="594360" indent="-137160">
              <a:defRPr sz="1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Footer Placeholder 9"/>
          <p:cNvSpPr>
            <a:spLocks noGrp="1"/>
          </p:cNvSpPr>
          <p:nvPr>
            <p:ph type="ftr" sz="quarter" idx="119"/>
          </p:nvPr>
        </p:nvSpPr>
        <p:spPr/>
        <p:txBody>
          <a:bodyPr/>
          <a:lstStyle/>
          <a:p>
            <a:endParaRPr lang="en-US" dirty="0"/>
          </a:p>
        </p:txBody>
      </p:sp>
      <p:sp>
        <p:nvSpPr>
          <p:cNvPr id="22" name="Text Placeholder 22"/>
          <p:cNvSpPr>
            <a:spLocks noGrp="1"/>
          </p:cNvSpPr>
          <p:nvPr>
            <p:ph type="body" sz="quarter" idx="120"/>
          </p:nvPr>
        </p:nvSpPr>
        <p:spPr>
          <a:xfrm>
            <a:off x="4953000" y="1421575"/>
            <a:ext cx="3835400" cy="847494"/>
          </a:xfrm>
        </p:spPr>
        <p:txBody>
          <a:bodyPr tIns="0" numCol="1" spcCol="182880">
            <a:noAutofit/>
          </a:bodyPr>
          <a:lstStyle>
            <a:lvl1pPr>
              <a:spcBef>
                <a:spcPts val="0"/>
              </a:spcBef>
              <a:spcAft>
                <a:spcPts val="300"/>
              </a:spcAft>
              <a:defRPr sz="700" b="1" cap="all">
                <a:latin typeface="Arial"/>
                <a:cs typeface="Arial"/>
              </a:defRPr>
            </a:lvl1pPr>
            <a:lvl2pPr marL="0" indent="0">
              <a:spcBef>
                <a:spcPts val="0"/>
              </a:spcBef>
              <a:spcAft>
                <a:spcPts val="0"/>
              </a:spcAft>
              <a:buNone/>
              <a:defRPr sz="900"/>
            </a:lvl2pPr>
            <a:lvl3pPr marL="182880" indent="-182880">
              <a:spcBef>
                <a:spcPts val="0"/>
              </a:spcBef>
              <a:spcAft>
                <a:spcPts val="0"/>
              </a:spcAft>
              <a:buFont typeface="Lucida Grande"/>
              <a:buChar char="—"/>
              <a:defRPr sz="900"/>
            </a:lvl3pPr>
            <a:lvl4pPr marL="320040" indent="-137160">
              <a:spcBef>
                <a:spcPts val="0"/>
              </a:spcBef>
              <a:spcAft>
                <a:spcPts val="0"/>
              </a:spcAft>
              <a:defRPr sz="900"/>
            </a:lvl4pPr>
            <a:lvl5pPr marL="457200" indent="-137160">
              <a:spcBef>
                <a:spcPts val="0"/>
              </a:spcBef>
              <a:spcAft>
                <a:spcPts val="0"/>
              </a:spcAft>
              <a:defRPr sz="900"/>
            </a:lvl5pPr>
          </a:lstStyle>
          <a:p>
            <a:pPr lvl="0"/>
            <a:r>
              <a:rPr lang="en-US" dirty="0"/>
              <a:t>Click to edit Master text styles</a:t>
            </a:r>
          </a:p>
          <a:p>
            <a:pPr lvl="1"/>
            <a:r>
              <a:rPr lang="en-US" dirty="0"/>
              <a:t>Second level</a:t>
            </a:r>
          </a:p>
          <a:p>
            <a:pPr lvl="2"/>
            <a:r>
              <a:rPr lang="en-US" dirty="0"/>
              <a:t>Third level </a:t>
            </a:r>
          </a:p>
          <a:p>
            <a:pPr lvl="3"/>
            <a:r>
              <a:rPr lang="en-US" dirty="0"/>
              <a:t>Fourth level</a:t>
            </a:r>
          </a:p>
          <a:p>
            <a:pPr lvl="4"/>
            <a:r>
              <a:rPr lang="en-US" dirty="0"/>
              <a:t>Fifth level</a:t>
            </a:r>
          </a:p>
        </p:txBody>
      </p:sp>
      <p:cxnSp>
        <p:nvCxnSpPr>
          <p:cNvPr id="26" name="Straight Connector 25"/>
          <p:cNvCxnSpPr/>
          <p:nvPr userDrawn="1"/>
        </p:nvCxnSpPr>
        <p:spPr>
          <a:xfrm>
            <a:off x="228599" y="2269069"/>
            <a:ext cx="8686800" cy="1588"/>
          </a:xfrm>
          <a:prstGeom prst="line">
            <a:avLst/>
          </a:prstGeom>
          <a:ln w="38100" cap="flat" cmpd="sng" algn="ctr">
            <a:solidFill>
              <a:schemeClr val="tx1"/>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998099814"/>
      </p:ext>
    </p:extLst>
  </p:cSld>
  <p:clrMapOvr>
    <a:masterClrMapping/>
  </p:clrMapOvr>
</p:sldLayout>
</file>

<file path=ppt/slideLayouts/slideLayout134.xml><?xml version="1.0" encoding="utf-8"?>
<p:sldLayout xmlns:a="http://schemas.openxmlformats.org/drawingml/2006/main" xmlns:r="http://schemas.openxmlformats.org/officeDocument/2006/relationships" xmlns:p="http://schemas.openxmlformats.org/presentationml/2006/main" preserve="1" userDrawn="1">
  <p:cSld name="CG Text with Team of Six">
    <p:spTree>
      <p:nvGrpSpPr>
        <p:cNvPr id="1" name=""/>
        <p:cNvGrpSpPr/>
        <p:nvPr/>
      </p:nvGrpSpPr>
      <p:grpSpPr>
        <a:xfrm>
          <a:off x="0" y="0"/>
          <a:ext cx="0" cy="0"/>
          <a:chOff x="0" y="0"/>
          <a:chExt cx="0" cy="0"/>
        </a:xfrm>
      </p:grpSpPr>
      <p:sp>
        <p:nvSpPr>
          <p:cNvPr id="21" name="Rectangle 20"/>
          <p:cNvSpPr/>
          <p:nvPr userDrawn="1"/>
        </p:nvSpPr>
        <p:spPr>
          <a:xfrm>
            <a:off x="4657725" y="1600200"/>
            <a:ext cx="4256088" cy="4571999"/>
          </a:xfrm>
          <a:prstGeom prst="rect">
            <a:avLst/>
          </a:prstGeom>
          <a:solidFill>
            <a:srgbClr val="E6E6E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FFFFFF"/>
              </a:solidFill>
            </a:endParaRPr>
          </a:p>
        </p:txBody>
      </p:sp>
      <p:sp>
        <p:nvSpPr>
          <p:cNvPr id="2" name="Title 1"/>
          <p:cNvSpPr>
            <a:spLocks noGrp="1"/>
          </p:cNvSpPr>
          <p:nvPr>
            <p:ph type="title"/>
          </p:nvPr>
        </p:nvSpPr>
        <p:spPr/>
        <p:txBody>
          <a:bodyPr/>
          <a:lstStyle/>
          <a:p>
            <a:r>
              <a:rPr lang="en-US" dirty="0"/>
              <a:t>Click to edit Master title style</a:t>
            </a:r>
          </a:p>
        </p:txBody>
      </p:sp>
      <p:sp>
        <p:nvSpPr>
          <p:cNvPr id="8" name="Content Placeholder 7"/>
          <p:cNvSpPr>
            <a:spLocks noGrp="1"/>
          </p:cNvSpPr>
          <p:nvPr>
            <p:ph sz="quarter" idx="11"/>
          </p:nvPr>
        </p:nvSpPr>
        <p:spPr>
          <a:xfrm>
            <a:off x="228600" y="1619250"/>
            <a:ext cx="4254500" cy="4553712"/>
          </a:xfrm>
        </p:spPr>
        <p:txBody>
          <a:bodyPr rIns="182880">
            <a:noAutofit/>
          </a:bodyPr>
          <a:lstStyle>
            <a:lvl1pPr>
              <a:defRPr sz="1400"/>
            </a:lvl1pPr>
            <a:lvl2pPr>
              <a:defRPr sz="1400"/>
            </a:lvl2pPr>
            <a:lvl3pPr>
              <a:defRPr sz="1200"/>
            </a:lvl3pPr>
            <a:lvl4pPr>
              <a:defRPr sz="11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Picture Placeholder 17"/>
          <p:cNvSpPr>
            <a:spLocks noGrp="1"/>
          </p:cNvSpPr>
          <p:nvPr>
            <p:ph type="pic" sz="quarter" idx="15"/>
          </p:nvPr>
        </p:nvSpPr>
        <p:spPr>
          <a:xfrm>
            <a:off x="7602935" y="2065881"/>
            <a:ext cx="1143000" cy="1143000"/>
          </a:xfrm>
        </p:spPr>
        <p:txBody>
          <a:bodyPr/>
          <a:lstStyle/>
          <a:p>
            <a:endParaRPr lang="en-US" dirty="0"/>
          </a:p>
        </p:txBody>
      </p:sp>
      <p:sp>
        <p:nvSpPr>
          <p:cNvPr id="7" name="Picture Placeholder 17"/>
          <p:cNvSpPr>
            <a:spLocks noGrp="1"/>
          </p:cNvSpPr>
          <p:nvPr>
            <p:ph type="pic" sz="quarter" idx="16"/>
          </p:nvPr>
        </p:nvSpPr>
        <p:spPr>
          <a:xfrm>
            <a:off x="6214068" y="2065881"/>
            <a:ext cx="1143000" cy="1143000"/>
          </a:xfrm>
        </p:spPr>
        <p:txBody>
          <a:bodyPr/>
          <a:lstStyle/>
          <a:p>
            <a:endParaRPr lang="en-US" dirty="0"/>
          </a:p>
        </p:txBody>
      </p:sp>
      <p:sp>
        <p:nvSpPr>
          <p:cNvPr id="9" name="Picture Placeholder 17"/>
          <p:cNvSpPr>
            <a:spLocks noGrp="1"/>
          </p:cNvSpPr>
          <p:nvPr>
            <p:ph type="pic" sz="quarter" idx="17"/>
          </p:nvPr>
        </p:nvSpPr>
        <p:spPr>
          <a:xfrm>
            <a:off x="4825200" y="2065881"/>
            <a:ext cx="1143000" cy="1143000"/>
          </a:xfrm>
        </p:spPr>
        <p:txBody>
          <a:bodyPr/>
          <a:lstStyle/>
          <a:p>
            <a:endParaRPr lang="en-US" dirty="0"/>
          </a:p>
        </p:txBody>
      </p:sp>
      <p:sp>
        <p:nvSpPr>
          <p:cNvPr id="15" name="Text Placeholder 14"/>
          <p:cNvSpPr>
            <a:spLocks noGrp="1"/>
          </p:cNvSpPr>
          <p:nvPr>
            <p:ph type="body" sz="quarter" idx="21"/>
          </p:nvPr>
        </p:nvSpPr>
        <p:spPr>
          <a:xfrm>
            <a:off x="4825200" y="3211838"/>
            <a:ext cx="1143000" cy="642216"/>
          </a:xfrm>
        </p:spPr>
        <p:txBody>
          <a:bodyPr tIns="45720">
            <a:noAutofit/>
          </a:bodyPr>
          <a:lstStyle>
            <a:lvl1pPr algn="ctr">
              <a:spcAft>
                <a:spcPts val="0"/>
              </a:spcAft>
              <a:defRPr sz="900" b="1">
                <a:latin typeface="Times New Roman" panose="02020603050405020304" pitchFamily="18" charset="0"/>
                <a:cs typeface="Times New Roman" panose="02020603050405020304" pitchFamily="18" charset="0"/>
              </a:defRPr>
            </a:lvl1pPr>
            <a:lvl2pPr marL="0" indent="0" algn="ctr">
              <a:spcAft>
                <a:spcPts val="0"/>
              </a:spcAft>
              <a:buNone/>
              <a:defRPr sz="800" i="1">
                <a:latin typeface="Times New Roman" panose="02020603050405020304" pitchFamily="18" charset="0"/>
                <a:cs typeface="Times New Roman" panose="02020603050405020304" pitchFamily="18" charset="0"/>
              </a:defRPr>
            </a:lvl2pPr>
            <a:lvl3pPr marL="0" indent="0" algn="ctr">
              <a:spcAft>
                <a:spcPts val="0"/>
              </a:spcAft>
              <a:buNone/>
              <a:defRPr sz="800">
                <a:latin typeface="Times New Roman" panose="02020603050405020304" pitchFamily="18" charset="0"/>
                <a:cs typeface="Times New Roman" panose="02020603050405020304" pitchFamily="18" charset="0"/>
              </a:defRPr>
            </a:lvl3pPr>
            <a:lvl4pPr>
              <a:defRPr sz="1000"/>
            </a:lvl4pPr>
            <a:lvl5pPr>
              <a:defRPr sz="1000"/>
            </a:lvl5pPr>
          </a:lstStyle>
          <a:p>
            <a:pPr lvl="0"/>
            <a:r>
              <a:rPr lang="en-US" dirty="0"/>
              <a:t>Click to edit Master text styles</a:t>
            </a:r>
          </a:p>
          <a:p>
            <a:pPr lvl="1"/>
            <a:r>
              <a:rPr lang="en-US" dirty="0"/>
              <a:t>Second level</a:t>
            </a:r>
          </a:p>
          <a:p>
            <a:pPr lvl="2"/>
            <a:r>
              <a:rPr lang="en-US" dirty="0"/>
              <a:t>Third level</a:t>
            </a:r>
          </a:p>
        </p:txBody>
      </p:sp>
      <p:sp>
        <p:nvSpPr>
          <p:cNvPr id="17" name="Text Placeholder 14"/>
          <p:cNvSpPr>
            <a:spLocks noGrp="1"/>
          </p:cNvSpPr>
          <p:nvPr>
            <p:ph type="body" sz="quarter" idx="116"/>
          </p:nvPr>
        </p:nvSpPr>
        <p:spPr>
          <a:xfrm>
            <a:off x="6214068" y="3211838"/>
            <a:ext cx="1143000" cy="642216"/>
          </a:xfrm>
        </p:spPr>
        <p:txBody>
          <a:bodyPr tIns="45720">
            <a:noAutofit/>
          </a:bodyPr>
          <a:lstStyle>
            <a:lvl1pPr algn="ctr">
              <a:spcAft>
                <a:spcPts val="0"/>
              </a:spcAft>
              <a:defRPr sz="900" b="1">
                <a:latin typeface="Times New Roman" panose="02020603050405020304" pitchFamily="18" charset="0"/>
                <a:cs typeface="Times New Roman" panose="02020603050405020304" pitchFamily="18" charset="0"/>
              </a:defRPr>
            </a:lvl1pPr>
            <a:lvl2pPr marL="0" indent="0" algn="ctr">
              <a:spcAft>
                <a:spcPts val="0"/>
              </a:spcAft>
              <a:buNone/>
              <a:defRPr sz="800" i="1">
                <a:latin typeface="Times New Roman" panose="02020603050405020304" pitchFamily="18" charset="0"/>
                <a:cs typeface="Times New Roman" panose="02020603050405020304" pitchFamily="18" charset="0"/>
              </a:defRPr>
            </a:lvl2pPr>
            <a:lvl3pPr marL="0" indent="0" algn="ctr">
              <a:spcAft>
                <a:spcPts val="0"/>
              </a:spcAft>
              <a:buNone/>
              <a:defRPr sz="800">
                <a:latin typeface="Times New Roman" panose="02020603050405020304" pitchFamily="18" charset="0"/>
                <a:cs typeface="Times New Roman" panose="02020603050405020304" pitchFamily="18" charset="0"/>
              </a:defRPr>
            </a:lvl3pPr>
            <a:lvl4pPr>
              <a:defRPr sz="1000"/>
            </a:lvl4pPr>
            <a:lvl5pPr>
              <a:defRPr sz="1000"/>
            </a:lvl5pPr>
          </a:lstStyle>
          <a:p>
            <a:pPr lvl="0"/>
            <a:r>
              <a:rPr lang="en-US" dirty="0"/>
              <a:t>Click to edit Master text styles</a:t>
            </a:r>
          </a:p>
          <a:p>
            <a:pPr lvl="1"/>
            <a:r>
              <a:rPr lang="en-US" dirty="0"/>
              <a:t>Second level</a:t>
            </a:r>
          </a:p>
          <a:p>
            <a:pPr lvl="2"/>
            <a:r>
              <a:rPr lang="en-US" dirty="0"/>
              <a:t>Third level</a:t>
            </a:r>
          </a:p>
        </p:txBody>
      </p:sp>
      <p:sp>
        <p:nvSpPr>
          <p:cNvPr id="18" name="Text Placeholder 14"/>
          <p:cNvSpPr>
            <a:spLocks noGrp="1"/>
          </p:cNvSpPr>
          <p:nvPr>
            <p:ph type="body" sz="quarter" idx="117"/>
          </p:nvPr>
        </p:nvSpPr>
        <p:spPr>
          <a:xfrm>
            <a:off x="7602935" y="3211838"/>
            <a:ext cx="1143000" cy="642216"/>
          </a:xfrm>
        </p:spPr>
        <p:txBody>
          <a:bodyPr tIns="45720">
            <a:noAutofit/>
          </a:bodyPr>
          <a:lstStyle>
            <a:lvl1pPr algn="ctr">
              <a:spcAft>
                <a:spcPts val="0"/>
              </a:spcAft>
              <a:defRPr sz="900" b="1">
                <a:latin typeface="Times New Roman" panose="02020603050405020304" pitchFamily="18" charset="0"/>
                <a:cs typeface="Times New Roman" panose="02020603050405020304" pitchFamily="18" charset="0"/>
              </a:defRPr>
            </a:lvl1pPr>
            <a:lvl2pPr marL="0" indent="0" algn="ctr">
              <a:spcAft>
                <a:spcPts val="0"/>
              </a:spcAft>
              <a:buNone/>
              <a:defRPr sz="800" i="1">
                <a:latin typeface="Times New Roman" panose="02020603050405020304" pitchFamily="18" charset="0"/>
                <a:cs typeface="Times New Roman" panose="02020603050405020304" pitchFamily="18" charset="0"/>
              </a:defRPr>
            </a:lvl2pPr>
            <a:lvl3pPr marL="0" indent="0" algn="ctr">
              <a:spcAft>
                <a:spcPts val="0"/>
              </a:spcAft>
              <a:buNone/>
              <a:defRPr sz="800">
                <a:latin typeface="Times New Roman" panose="02020603050405020304" pitchFamily="18" charset="0"/>
                <a:cs typeface="Times New Roman" panose="02020603050405020304" pitchFamily="18" charset="0"/>
              </a:defRPr>
            </a:lvl3pPr>
            <a:lvl4pPr>
              <a:defRPr sz="1000"/>
            </a:lvl4pPr>
            <a:lvl5pPr>
              <a:defRPr sz="1000"/>
            </a:lvl5pPr>
          </a:lstStyle>
          <a:p>
            <a:pPr lvl="0"/>
            <a:r>
              <a:rPr lang="en-US" dirty="0"/>
              <a:t>Click to edit Master text styles</a:t>
            </a:r>
          </a:p>
          <a:p>
            <a:pPr lvl="1"/>
            <a:r>
              <a:rPr lang="en-US" dirty="0"/>
              <a:t>Second level</a:t>
            </a:r>
          </a:p>
          <a:p>
            <a:pPr lvl="2"/>
            <a:r>
              <a:rPr lang="en-US" dirty="0"/>
              <a:t>Third level</a:t>
            </a:r>
          </a:p>
        </p:txBody>
      </p:sp>
      <p:sp>
        <p:nvSpPr>
          <p:cNvPr id="20" name="Text Placeholder 7"/>
          <p:cNvSpPr>
            <a:spLocks noGrp="1"/>
          </p:cNvSpPr>
          <p:nvPr>
            <p:ph type="body" sz="quarter" idx="118" hasCustomPrompt="1"/>
          </p:nvPr>
        </p:nvSpPr>
        <p:spPr>
          <a:xfrm>
            <a:off x="4657725" y="1600200"/>
            <a:ext cx="4256088" cy="241506"/>
          </a:xfrm>
          <a:solidFill>
            <a:srgbClr val="000000"/>
          </a:solidFill>
        </p:spPr>
        <p:txBody>
          <a:bodyPr wrap="square" lIns="91440" tIns="0" rIns="91440" bIns="0" anchor="ctr" anchorCtr="0">
            <a:noAutofit/>
          </a:bodyPr>
          <a:lstStyle>
            <a:lvl1pPr algn="ctr">
              <a:spcBef>
                <a:spcPts val="0"/>
              </a:spcBef>
              <a:defRPr sz="900" b="1" i="0" cap="all">
                <a:solidFill>
                  <a:srgbClr val="E6E6E6"/>
                </a:solidFill>
                <a:latin typeface="Arial"/>
                <a:cs typeface="Arial"/>
              </a:defRPr>
            </a:lvl1pPr>
            <a:lvl2pPr marL="0" indent="0">
              <a:spcBef>
                <a:spcPts val="0"/>
              </a:spcBef>
              <a:buNone/>
              <a:tabLst>
                <a:tab pos="174625" algn="l"/>
              </a:tabLst>
              <a:defRPr sz="1200">
                <a:latin typeface="Times New Roman"/>
                <a:cs typeface="Times New Roman"/>
              </a:defRPr>
            </a:lvl2pPr>
            <a:lvl3pPr marL="0" indent="-182880">
              <a:buFont typeface="Lucida Grande"/>
              <a:buChar char="—"/>
              <a:defRPr sz="1200">
                <a:latin typeface="Times New Roman"/>
                <a:cs typeface="Times New Roman"/>
              </a:defRPr>
            </a:lvl3pPr>
            <a:lvl4pPr marL="320040" indent="-137160">
              <a:defRPr sz="1200">
                <a:latin typeface="Times New Roman"/>
                <a:cs typeface="Times New Roman"/>
              </a:defRPr>
            </a:lvl4pPr>
            <a:lvl5pPr marL="515938" indent="-117475">
              <a:defRPr sz="1200">
                <a:latin typeface="Times New Roman"/>
                <a:cs typeface="Times New Roman"/>
              </a:defRPr>
            </a:lvl5pPr>
          </a:lstStyle>
          <a:p>
            <a:pPr lvl="0"/>
            <a:r>
              <a:rPr lang="en-US" dirty="0"/>
              <a:t>CLICK TO EDIT MASTER TEXT STYLES</a:t>
            </a:r>
          </a:p>
        </p:txBody>
      </p:sp>
      <p:sp>
        <p:nvSpPr>
          <p:cNvPr id="28" name="Picture Placeholder 17"/>
          <p:cNvSpPr>
            <a:spLocks noGrp="1"/>
          </p:cNvSpPr>
          <p:nvPr>
            <p:ph type="pic" sz="quarter" idx="119"/>
          </p:nvPr>
        </p:nvSpPr>
        <p:spPr>
          <a:xfrm>
            <a:off x="7602935" y="4021462"/>
            <a:ext cx="1143000" cy="1143000"/>
          </a:xfrm>
        </p:spPr>
        <p:txBody>
          <a:bodyPr/>
          <a:lstStyle/>
          <a:p>
            <a:endParaRPr lang="en-US" dirty="0"/>
          </a:p>
        </p:txBody>
      </p:sp>
      <p:sp>
        <p:nvSpPr>
          <p:cNvPr id="29" name="Picture Placeholder 17"/>
          <p:cNvSpPr>
            <a:spLocks noGrp="1"/>
          </p:cNvSpPr>
          <p:nvPr>
            <p:ph type="pic" sz="quarter" idx="120"/>
          </p:nvPr>
        </p:nvSpPr>
        <p:spPr>
          <a:xfrm>
            <a:off x="6214068" y="4021462"/>
            <a:ext cx="1143000" cy="1143000"/>
          </a:xfrm>
        </p:spPr>
        <p:txBody>
          <a:bodyPr/>
          <a:lstStyle/>
          <a:p>
            <a:endParaRPr lang="en-US" dirty="0"/>
          </a:p>
        </p:txBody>
      </p:sp>
      <p:sp>
        <p:nvSpPr>
          <p:cNvPr id="30" name="Picture Placeholder 17"/>
          <p:cNvSpPr>
            <a:spLocks noGrp="1"/>
          </p:cNvSpPr>
          <p:nvPr>
            <p:ph type="pic" sz="quarter" idx="121"/>
          </p:nvPr>
        </p:nvSpPr>
        <p:spPr>
          <a:xfrm>
            <a:off x="4825200" y="4021462"/>
            <a:ext cx="1143000" cy="1143000"/>
          </a:xfrm>
        </p:spPr>
        <p:txBody>
          <a:bodyPr/>
          <a:lstStyle/>
          <a:p>
            <a:endParaRPr lang="en-US" dirty="0"/>
          </a:p>
        </p:txBody>
      </p:sp>
      <p:sp>
        <p:nvSpPr>
          <p:cNvPr id="31" name="Text Placeholder 14"/>
          <p:cNvSpPr>
            <a:spLocks noGrp="1"/>
          </p:cNvSpPr>
          <p:nvPr>
            <p:ph type="body" sz="quarter" idx="122"/>
          </p:nvPr>
        </p:nvSpPr>
        <p:spPr>
          <a:xfrm>
            <a:off x="4825200" y="5166186"/>
            <a:ext cx="1143000" cy="642216"/>
          </a:xfrm>
        </p:spPr>
        <p:txBody>
          <a:bodyPr tIns="45720">
            <a:noAutofit/>
          </a:bodyPr>
          <a:lstStyle>
            <a:lvl1pPr algn="ctr">
              <a:spcAft>
                <a:spcPts val="0"/>
              </a:spcAft>
              <a:defRPr sz="900" b="1">
                <a:latin typeface="Times New Roman" panose="02020603050405020304" pitchFamily="18" charset="0"/>
                <a:cs typeface="Times New Roman" panose="02020603050405020304" pitchFamily="18" charset="0"/>
              </a:defRPr>
            </a:lvl1pPr>
            <a:lvl2pPr marL="0" indent="0" algn="ctr">
              <a:spcAft>
                <a:spcPts val="0"/>
              </a:spcAft>
              <a:buNone/>
              <a:defRPr sz="800" i="1">
                <a:latin typeface="Times New Roman" panose="02020603050405020304" pitchFamily="18" charset="0"/>
                <a:cs typeface="Times New Roman" panose="02020603050405020304" pitchFamily="18" charset="0"/>
              </a:defRPr>
            </a:lvl2pPr>
            <a:lvl3pPr marL="0" indent="0" algn="ctr">
              <a:spcAft>
                <a:spcPts val="0"/>
              </a:spcAft>
              <a:buNone/>
              <a:defRPr sz="800">
                <a:latin typeface="Times New Roman" panose="02020603050405020304" pitchFamily="18" charset="0"/>
                <a:cs typeface="Times New Roman" panose="02020603050405020304" pitchFamily="18" charset="0"/>
              </a:defRPr>
            </a:lvl3pPr>
            <a:lvl4pPr>
              <a:defRPr sz="1000"/>
            </a:lvl4pPr>
            <a:lvl5pPr>
              <a:defRPr sz="1000"/>
            </a:lvl5pPr>
          </a:lstStyle>
          <a:p>
            <a:pPr lvl="0"/>
            <a:r>
              <a:rPr lang="en-US" dirty="0"/>
              <a:t>Click to edit Master text styles</a:t>
            </a:r>
          </a:p>
          <a:p>
            <a:pPr lvl="1"/>
            <a:r>
              <a:rPr lang="en-US" dirty="0"/>
              <a:t>Second level</a:t>
            </a:r>
          </a:p>
          <a:p>
            <a:pPr lvl="2"/>
            <a:r>
              <a:rPr lang="en-US" dirty="0"/>
              <a:t>Third level</a:t>
            </a:r>
          </a:p>
        </p:txBody>
      </p:sp>
      <p:sp>
        <p:nvSpPr>
          <p:cNvPr id="32" name="Text Placeholder 14"/>
          <p:cNvSpPr>
            <a:spLocks noGrp="1"/>
          </p:cNvSpPr>
          <p:nvPr>
            <p:ph type="body" sz="quarter" idx="123"/>
          </p:nvPr>
        </p:nvSpPr>
        <p:spPr>
          <a:xfrm>
            <a:off x="6214068" y="5166186"/>
            <a:ext cx="1143000" cy="642216"/>
          </a:xfrm>
        </p:spPr>
        <p:txBody>
          <a:bodyPr tIns="45720">
            <a:noAutofit/>
          </a:bodyPr>
          <a:lstStyle>
            <a:lvl1pPr algn="ctr">
              <a:spcAft>
                <a:spcPts val="0"/>
              </a:spcAft>
              <a:defRPr sz="900" b="1">
                <a:latin typeface="Times New Roman" panose="02020603050405020304" pitchFamily="18" charset="0"/>
                <a:cs typeface="Times New Roman" panose="02020603050405020304" pitchFamily="18" charset="0"/>
              </a:defRPr>
            </a:lvl1pPr>
            <a:lvl2pPr marL="0" indent="0" algn="ctr">
              <a:spcAft>
                <a:spcPts val="0"/>
              </a:spcAft>
              <a:buNone/>
              <a:defRPr sz="800" i="1">
                <a:latin typeface="Times New Roman" panose="02020603050405020304" pitchFamily="18" charset="0"/>
                <a:cs typeface="Times New Roman" panose="02020603050405020304" pitchFamily="18" charset="0"/>
              </a:defRPr>
            </a:lvl2pPr>
            <a:lvl3pPr marL="0" indent="0" algn="ctr">
              <a:spcAft>
                <a:spcPts val="0"/>
              </a:spcAft>
              <a:buNone/>
              <a:defRPr sz="800">
                <a:latin typeface="Times New Roman" panose="02020603050405020304" pitchFamily="18" charset="0"/>
                <a:cs typeface="Times New Roman" panose="02020603050405020304" pitchFamily="18" charset="0"/>
              </a:defRPr>
            </a:lvl3pPr>
            <a:lvl4pPr>
              <a:defRPr sz="1000"/>
            </a:lvl4pPr>
            <a:lvl5pPr>
              <a:defRPr sz="1000"/>
            </a:lvl5pPr>
          </a:lstStyle>
          <a:p>
            <a:pPr lvl="0"/>
            <a:r>
              <a:rPr lang="en-US" dirty="0"/>
              <a:t>Click to edit Master text styles</a:t>
            </a:r>
          </a:p>
          <a:p>
            <a:pPr lvl="1"/>
            <a:r>
              <a:rPr lang="en-US" dirty="0"/>
              <a:t>Second level</a:t>
            </a:r>
          </a:p>
          <a:p>
            <a:pPr lvl="2"/>
            <a:r>
              <a:rPr lang="en-US" dirty="0"/>
              <a:t>Third level</a:t>
            </a:r>
          </a:p>
        </p:txBody>
      </p:sp>
      <p:sp>
        <p:nvSpPr>
          <p:cNvPr id="33" name="Text Placeholder 14"/>
          <p:cNvSpPr>
            <a:spLocks noGrp="1"/>
          </p:cNvSpPr>
          <p:nvPr>
            <p:ph type="body" sz="quarter" idx="124"/>
          </p:nvPr>
        </p:nvSpPr>
        <p:spPr>
          <a:xfrm>
            <a:off x="7602935" y="5166186"/>
            <a:ext cx="1143000" cy="642216"/>
          </a:xfrm>
        </p:spPr>
        <p:txBody>
          <a:bodyPr tIns="45720">
            <a:noAutofit/>
          </a:bodyPr>
          <a:lstStyle>
            <a:lvl1pPr algn="ctr">
              <a:spcAft>
                <a:spcPts val="0"/>
              </a:spcAft>
              <a:defRPr sz="900" b="1">
                <a:latin typeface="Times New Roman" panose="02020603050405020304" pitchFamily="18" charset="0"/>
                <a:cs typeface="Times New Roman" panose="02020603050405020304" pitchFamily="18" charset="0"/>
              </a:defRPr>
            </a:lvl1pPr>
            <a:lvl2pPr marL="0" indent="0" algn="ctr">
              <a:spcAft>
                <a:spcPts val="0"/>
              </a:spcAft>
              <a:buNone/>
              <a:defRPr sz="800" i="1">
                <a:latin typeface="Times New Roman" panose="02020603050405020304" pitchFamily="18" charset="0"/>
                <a:cs typeface="Times New Roman" panose="02020603050405020304" pitchFamily="18" charset="0"/>
              </a:defRPr>
            </a:lvl2pPr>
            <a:lvl3pPr marL="0" indent="0" algn="ctr">
              <a:spcAft>
                <a:spcPts val="0"/>
              </a:spcAft>
              <a:buNone/>
              <a:defRPr sz="800">
                <a:latin typeface="Times New Roman" panose="02020603050405020304" pitchFamily="18" charset="0"/>
                <a:cs typeface="Times New Roman" panose="02020603050405020304" pitchFamily="18" charset="0"/>
              </a:defRPr>
            </a:lvl3pPr>
            <a:lvl4pPr>
              <a:defRPr sz="1000"/>
            </a:lvl4pPr>
            <a:lvl5pPr>
              <a:defRPr sz="1000"/>
            </a:lvl5pPr>
          </a:lstStyle>
          <a:p>
            <a:pPr lvl="0"/>
            <a:r>
              <a:rPr lang="en-US" dirty="0"/>
              <a:t>Click to edit Master text styles</a:t>
            </a:r>
          </a:p>
          <a:p>
            <a:pPr lvl="1"/>
            <a:r>
              <a:rPr lang="en-US" dirty="0"/>
              <a:t>Second level</a:t>
            </a:r>
          </a:p>
          <a:p>
            <a:pPr lvl="2"/>
            <a:r>
              <a:rPr lang="en-US" dirty="0"/>
              <a:t>Third level</a:t>
            </a:r>
          </a:p>
        </p:txBody>
      </p:sp>
      <p:sp>
        <p:nvSpPr>
          <p:cNvPr id="19" name="Footer Placeholder 18"/>
          <p:cNvSpPr>
            <a:spLocks noGrp="1"/>
          </p:cNvSpPr>
          <p:nvPr>
            <p:ph type="ftr" sz="quarter" idx="125"/>
          </p:nvPr>
        </p:nvSpPr>
        <p:spPr/>
        <p:txBody>
          <a:bodyPr/>
          <a:lstStyle/>
          <a:p>
            <a:endParaRPr lang="en-US" dirty="0"/>
          </a:p>
        </p:txBody>
      </p:sp>
    </p:spTree>
    <p:extLst>
      <p:ext uri="{BB962C8B-B14F-4D97-AF65-F5344CB8AC3E}">
        <p14:creationId xmlns:p14="http://schemas.microsoft.com/office/powerpoint/2010/main" val="2161402239"/>
      </p:ext>
    </p:extLst>
  </p:cSld>
  <p:clrMapOvr>
    <a:masterClrMapping/>
  </p:clrMapOvr>
</p:sldLayout>
</file>

<file path=ppt/slideLayouts/slideLayout135.xml><?xml version="1.0" encoding="utf-8"?>
<p:sldLayout xmlns:a="http://schemas.openxmlformats.org/drawingml/2006/main" xmlns:r="http://schemas.openxmlformats.org/officeDocument/2006/relationships" xmlns:p="http://schemas.openxmlformats.org/presentationml/2006/main" preserve="1" userDrawn="1">
  <p:cSld name="CG with Twelve Contacts">
    <p:spTree>
      <p:nvGrpSpPr>
        <p:cNvPr id="1" name=""/>
        <p:cNvGrpSpPr/>
        <p:nvPr/>
      </p:nvGrpSpPr>
      <p:grpSpPr>
        <a:xfrm>
          <a:off x="0" y="0"/>
          <a:ext cx="0" cy="0"/>
          <a:chOff x="0" y="0"/>
          <a:chExt cx="0" cy="0"/>
        </a:xfrm>
      </p:grpSpPr>
      <p:sp>
        <p:nvSpPr>
          <p:cNvPr id="21" name="Rectangle 20"/>
          <p:cNvSpPr/>
          <p:nvPr userDrawn="1"/>
        </p:nvSpPr>
        <p:spPr>
          <a:xfrm>
            <a:off x="228600" y="1600200"/>
            <a:ext cx="8686800" cy="4571999"/>
          </a:xfrm>
          <a:prstGeom prst="rect">
            <a:avLst/>
          </a:prstGeom>
          <a:solidFill>
            <a:srgbClr val="E6E6E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FFFFFF"/>
              </a:solidFill>
            </a:endParaRPr>
          </a:p>
        </p:txBody>
      </p:sp>
      <p:sp>
        <p:nvSpPr>
          <p:cNvPr id="2" name="Title 1"/>
          <p:cNvSpPr>
            <a:spLocks noGrp="1"/>
          </p:cNvSpPr>
          <p:nvPr>
            <p:ph type="title"/>
          </p:nvPr>
        </p:nvSpPr>
        <p:spPr/>
        <p:txBody>
          <a:bodyPr/>
          <a:lstStyle/>
          <a:p>
            <a:r>
              <a:rPr lang="en-US" dirty="0"/>
              <a:t>Click to edit Master title style</a:t>
            </a:r>
          </a:p>
        </p:txBody>
      </p:sp>
      <p:sp>
        <p:nvSpPr>
          <p:cNvPr id="6" name="Picture Placeholder 17"/>
          <p:cNvSpPr>
            <a:spLocks noGrp="1"/>
          </p:cNvSpPr>
          <p:nvPr>
            <p:ph type="pic" sz="quarter" idx="15"/>
          </p:nvPr>
        </p:nvSpPr>
        <p:spPr>
          <a:xfrm>
            <a:off x="7589487" y="2065881"/>
            <a:ext cx="1143000" cy="1143000"/>
          </a:xfrm>
        </p:spPr>
        <p:txBody>
          <a:bodyPr/>
          <a:lstStyle/>
          <a:p>
            <a:endParaRPr lang="en-US" dirty="0"/>
          </a:p>
        </p:txBody>
      </p:sp>
      <p:sp>
        <p:nvSpPr>
          <p:cNvPr id="7" name="Picture Placeholder 17"/>
          <p:cNvSpPr>
            <a:spLocks noGrp="1"/>
          </p:cNvSpPr>
          <p:nvPr>
            <p:ph type="pic" sz="quarter" idx="16"/>
          </p:nvPr>
        </p:nvSpPr>
        <p:spPr>
          <a:xfrm>
            <a:off x="6153893" y="2065881"/>
            <a:ext cx="1143000" cy="1143000"/>
          </a:xfrm>
        </p:spPr>
        <p:txBody>
          <a:bodyPr/>
          <a:lstStyle/>
          <a:p>
            <a:endParaRPr lang="en-US" dirty="0"/>
          </a:p>
        </p:txBody>
      </p:sp>
      <p:sp>
        <p:nvSpPr>
          <p:cNvPr id="9" name="Picture Placeholder 17"/>
          <p:cNvSpPr>
            <a:spLocks noGrp="1"/>
          </p:cNvSpPr>
          <p:nvPr>
            <p:ph type="pic" sz="quarter" idx="17"/>
          </p:nvPr>
        </p:nvSpPr>
        <p:spPr>
          <a:xfrm>
            <a:off x="4718298" y="2065881"/>
            <a:ext cx="1143000" cy="1143000"/>
          </a:xfrm>
        </p:spPr>
        <p:txBody>
          <a:bodyPr/>
          <a:lstStyle/>
          <a:p>
            <a:endParaRPr lang="en-US" dirty="0"/>
          </a:p>
        </p:txBody>
      </p:sp>
      <p:sp>
        <p:nvSpPr>
          <p:cNvPr id="15" name="Text Placeholder 14"/>
          <p:cNvSpPr>
            <a:spLocks noGrp="1"/>
          </p:cNvSpPr>
          <p:nvPr>
            <p:ph type="body" sz="quarter" idx="21"/>
          </p:nvPr>
        </p:nvSpPr>
        <p:spPr>
          <a:xfrm>
            <a:off x="4718298" y="3211838"/>
            <a:ext cx="1143000" cy="642216"/>
          </a:xfrm>
        </p:spPr>
        <p:txBody>
          <a:bodyPr tIns="45720">
            <a:noAutofit/>
          </a:bodyPr>
          <a:lstStyle>
            <a:lvl1pPr algn="ctr">
              <a:spcAft>
                <a:spcPts val="0"/>
              </a:spcAft>
              <a:defRPr sz="900" b="1">
                <a:latin typeface="Times New Roman" panose="02020603050405020304" pitchFamily="18" charset="0"/>
                <a:cs typeface="Times New Roman" panose="02020603050405020304" pitchFamily="18" charset="0"/>
              </a:defRPr>
            </a:lvl1pPr>
            <a:lvl2pPr marL="0" indent="0" algn="ctr">
              <a:spcAft>
                <a:spcPts val="0"/>
              </a:spcAft>
              <a:buNone/>
              <a:defRPr sz="800" i="1">
                <a:latin typeface="Times New Roman" panose="02020603050405020304" pitchFamily="18" charset="0"/>
                <a:cs typeface="Times New Roman" panose="02020603050405020304" pitchFamily="18" charset="0"/>
              </a:defRPr>
            </a:lvl2pPr>
            <a:lvl3pPr marL="0" indent="0" algn="ctr">
              <a:spcAft>
                <a:spcPts val="0"/>
              </a:spcAft>
              <a:buNone/>
              <a:defRPr sz="800">
                <a:latin typeface="Times New Roman" panose="02020603050405020304" pitchFamily="18" charset="0"/>
                <a:cs typeface="Times New Roman" panose="02020603050405020304" pitchFamily="18" charset="0"/>
              </a:defRPr>
            </a:lvl3pPr>
            <a:lvl4pPr>
              <a:defRPr sz="1000"/>
            </a:lvl4pPr>
            <a:lvl5pPr>
              <a:defRPr sz="1000"/>
            </a:lvl5pPr>
          </a:lstStyle>
          <a:p>
            <a:pPr lvl="0"/>
            <a:r>
              <a:rPr lang="en-US" dirty="0"/>
              <a:t>Click to edit Master text styles</a:t>
            </a:r>
          </a:p>
          <a:p>
            <a:pPr lvl="1"/>
            <a:r>
              <a:rPr lang="en-US" dirty="0"/>
              <a:t>Second level</a:t>
            </a:r>
          </a:p>
          <a:p>
            <a:pPr lvl="2"/>
            <a:r>
              <a:rPr lang="en-US" dirty="0"/>
              <a:t>Third level</a:t>
            </a:r>
          </a:p>
        </p:txBody>
      </p:sp>
      <p:sp>
        <p:nvSpPr>
          <p:cNvPr id="17" name="Text Placeholder 14"/>
          <p:cNvSpPr>
            <a:spLocks noGrp="1"/>
          </p:cNvSpPr>
          <p:nvPr>
            <p:ph type="body" sz="quarter" idx="116"/>
          </p:nvPr>
        </p:nvSpPr>
        <p:spPr>
          <a:xfrm>
            <a:off x="6153893" y="3211838"/>
            <a:ext cx="1143000" cy="642216"/>
          </a:xfrm>
        </p:spPr>
        <p:txBody>
          <a:bodyPr tIns="45720">
            <a:noAutofit/>
          </a:bodyPr>
          <a:lstStyle>
            <a:lvl1pPr algn="ctr">
              <a:spcAft>
                <a:spcPts val="0"/>
              </a:spcAft>
              <a:defRPr sz="900" b="1">
                <a:latin typeface="Times New Roman" panose="02020603050405020304" pitchFamily="18" charset="0"/>
                <a:cs typeface="Times New Roman" panose="02020603050405020304" pitchFamily="18" charset="0"/>
              </a:defRPr>
            </a:lvl1pPr>
            <a:lvl2pPr marL="0" indent="0" algn="ctr">
              <a:spcAft>
                <a:spcPts val="0"/>
              </a:spcAft>
              <a:buNone/>
              <a:defRPr sz="800" i="1">
                <a:latin typeface="Times New Roman" panose="02020603050405020304" pitchFamily="18" charset="0"/>
                <a:cs typeface="Times New Roman" panose="02020603050405020304" pitchFamily="18" charset="0"/>
              </a:defRPr>
            </a:lvl2pPr>
            <a:lvl3pPr marL="0" indent="0" algn="ctr">
              <a:spcAft>
                <a:spcPts val="0"/>
              </a:spcAft>
              <a:buNone/>
              <a:defRPr sz="800">
                <a:latin typeface="Times New Roman" panose="02020603050405020304" pitchFamily="18" charset="0"/>
                <a:cs typeface="Times New Roman" panose="02020603050405020304" pitchFamily="18" charset="0"/>
              </a:defRPr>
            </a:lvl3pPr>
            <a:lvl4pPr>
              <a:defRPr sz="1000"/>
            </a:lvl4pPr>
            <a:lvl5pPr>
              <a:defRPr sz="1000"/>
            </a:lvl5pPr>
          </a:lstStyle>
          <a:p>
            <a:pPr lvl="0"/>
            <a:r>
              <a:rPr lang="en-US" dirty="0"/>
              <a:t>Click to edit Master text styles</a:t>
            </a:r>
          </a:p>
          <a:p>
            <a:pPr lvl="1"/>
            <a:r>
              <a:rPr lang="en-US" dirty="0"/>
              <a:t>Second level</a:t>
            </a:r>
          </a:p>
          <a:p>
            <a:pPr lvl="2"/>
            <a:r>
              <a:rPr lang="en-US" dirty="0"/>
              <a:t>Third level</a:t>
            </a:r>
          </a:p>
        </p:txBody>
      </p:sp>
      <p:sp>
        <p:nvSpPr>
          <p:cNvPr id="18" name="Text Placeholder 14"/>
          <p:cNvSpPr>
            <a:spLocks noGrp="1"/>
          </p:cNvSpPr>
          <p:nvPr>
            <p:ph type="body" sz="quarter" idx="117"/>
          </p:nvPr>
        </p:nvSpPr>
        <p:spPr>
          <a:xfrm>
            <a:off x="7589487" y="3211838"/>
            <a:ext cx="1143000" cy="642216"/>
          </a:xfrm>
        </p:spPr>
        <p:txBody>
          <a:bodyPr tIns="45720">
            <a:noAutofit/>
          </a:bodyPr>
          <a:lstStyle>
            <a:lvl1pPr algn="ctr">
              <a:spcAft>
                <a:spcPts val="0"/>
              </a:spcAft>
              <a:defRPr sz="900" b="1">
                <a:latin typeface="Times New Roman" panose="02020603050405020304" pitchFamily="18" charset="0"/>
                <a:cs typeface="Times New Roman" panose="02020603050405020304" pitchFamily="18" charset="0"/>
              </a:defRPr>
            </a:lvl1pPr>
            <a:lvl2pPr marL="0" indent="0" algn="ctr">
              <a:spcAft>
                <a:spcPts val="0"/>
              </a:spcAft>
              <a:buNone/>
              <a:defRPr sz="800" i="1">
                <a:latin typeface="Times New Roman" panose="02020603050405020304" pitchFamily="18" charset="0"/>
                <a:cs typeface="Times New Roman" panose="02020603050405020304" pitchFamily="18" charset="0"/>
              </a:defRPr>
            </a:lvl2pPr>
            <a:lvl3pPr marL="0" indent="0" algn="ctr">
              <a:spcAft>
                <a:spcPts val="0"/>
              </a:spcAft>
              <a:buNone/>
              <a:defRPr sz="800">
                <a:latin typeface="Times New Roman" panose="02020603050405020304" pitchFamily="18" charset="0"/>
                <a:cs typeface="Times New Roman" panose="02020603050405020304" pitchFamily="18" charset="0"/>
              </a:defRPr>
            </a:lvl3pPr>
            <a:lvl4pPr>
              <a:defRPr sz="1000"/>
            </a:lvl4pPr>
            <a:lvl5pPr>
              <a:defRPr sz="1000"/>
            </a:lvl5pPr>
          </a:lstStyle>
          <a:p>
            <a:pPr lvl="0"/>
            <a:r>
              <a:rPr lang="en-US" dirty="0"/>
              <a:t>Click to edit Master text styles</a:t>
            </a:r>
          </a:p>
          <a:p>
            <a:pPr lvl="1"/>
            <a:r>
              <a:rPr lang="en-US" dirty="0"/>
              <a:t>Second level</a:t>
            </a:r>
          </a:p>
          <a:p>
            <a:pPr lvl="2"/>
            <a:r>
              <a:rPr lang="en-US" dirty="0"/>
              <a:t>Third level</a:t>
            </a:r>
          </a:p>
        </p:txBody>
      </p:sp>
      <p:sp>
        <p:nvSpPr>
          <p:cNvPr id="20" name="Text Placeholder 7"/>
          <p:cNvSpPr>
            <a:spLocks noGrp="1"/>
          </p:cNvSpPr>
          <p:nvPr>
            <p:ph type="body" sz="quarter" idx="118" hasCustomPrompt="1"/>
          </p:nvPr>
        </p:nvSpPr>
        <p:spPr>
          <a:xfrm>
            <a:off x="228600" y="1600200"/>
            <a:ext cx="8686800" cy="241506"/>
          </a:xfrm>
          <a:solidFill>
            <a:srgbClr val="000000"/>
          </a:solidFill>
        </p:spPr>
        <p:txBody>
          <a:bodyPr wrap="square" lIns="91440" tIns="0" rIns="91440" bIns="0" anchor="ctr" anchorCtr="0">
            <a:noAutofit/>
          </a:bodyPr>
          <a:lstStyle>
            <a:lvl1pPr algn="ctr">
              <a:spcBef>
                <a:spcPts val="0"/>
              </a:spcBef>
              <a:defRPr sz="900" b="1" i="0" cap="all">
                <a:solidFill>
                  <a:srgbClr val="E6E6E6"/>
                </a:solidFill>
                <a:latin typeface="Arial"/>
                <a:cs typeface="Arial"/>
              </a:defRPr>
            </a:lvl1pPr>
            <a:lvl2pPr marL="0" indent="0">
              <a:spcBef>
                <a:spcPts val="0"/>
              </a:spcBef>
              <a:buNone/>
              <a:tabLst>
                <a:tab pos="174625" algn="l"/>
              </a:tabLst>
              <a:defRPr sz="1200">
                <a:latin typeface="Times New Roman"/>
                <a:cs typeface="Times New Roman"/>
              </a:defRPr>
            </a:lvl2pPr>
            <a:lvl3pPr marL="0" indent="-182880">
              <a:buFont typeface="Lucida Grande"/>
              <a:buChar char="—"/>
              <a:defRPr sz="1200">
                <a:latin typeface="Times New Roman"/>
                <a:cs typeface="Times New Roman"/>
              </a:defRPr>
            </a:lvl3pPr>
            <a:lvl4pPr marL="320040" indent="-137160">
              <a:defRPr sz="1200">
                <a:latin typeface="Times New Roman"/>
                <a:cs typeface="Times New Roman"/>
              </a:defRPr>
            </a:lvl4pPr>
            <a:lvl5pPr marL="515938" indent="-117475">
              <a:defRPr sz="1200">
                <a:latin typeface="Times New Roman"/>
                <a:cs typeface="Times New Roman"/>
              </a:defRPr>
            </a:lvl5pPr>
          </a:lstStyle>
          <a:p>
            <a:pPr lvl="0"/>
            <a:r>
              <a:rPr lang="en-US" dirty="0"/>
              <a:t>CLICK TO EDIT MASTER TEXT STYLES</a:t>
            </a:r>
          </a:p>
        </p:txBody>
      </p:sp>
      <p:sp>
        <p:nvSpPr>
          <p:cNvPr id="28" name="Picture Placeholder 17"/>
          <p:cNvSpPr>
            <a:spLocks noGrp="1"/>
          </p:cNvSpPr>
          <p:nvPr>
            <p:ph type="pic" sz="quarter" idx="119"/>
          </p:nvPr>
        </p:nvSpPr>
        <p:spPr>
          <a:xfrm>
            <a:off x="7589487" y="4021462"/>
            <a:ext cx="1143000" cy="1143000"/>
          </a:xfrm>
        </p:spPr>
        <p:txBody>
          <a:bodyPr/>
          <a:lstStyle/>
          <a:p>
            <a:endParaRPr lang="en-US" dirty="0"/>
          </a:p>
        </p:txBody>
      </p:sp>
      <p:sp>
        <p:nvSpPr>
          <p:cNvPr id="29" name="Picture Placeholder 17"/>
          <p:cNvSpPr>
            <a:spLocks noGrp="1"/>
          </p:cNvSpPr>
          <p:nvPr>
            <p:ph type="pic" sz="quarter" idx="120"/>
          </p:nvPr>
        </p:nvSpPr>
        <p:spPr>
          <a:xfrm>
            <a:off x="6153893" y="4021462"/>
            <a:ext cx="1143000" cy="1143000"/>
          </a:xfrm>
        </p:spPr>
        <p:txBody>
          <a:bodyPr/>
          <a:lstStyle/>
          <a:p>
            <a:endParaRPr lang="en-US" dirty="0"/>
          </a:p>
        </p:txBody>
      </p:sp>
      <p:sp>
        <p:nvSpPr>
          <p:cNvPr id="30" name="Picture Placeholder 17"/>
          <p:cNvSpPr>
            <a:spLocks noGrp="1"/>
          </p:cNvSpPr>
          <p:nvPr>
            <p:ph type="pic" sz="quarter" idx="121"/>
          </p:nvPr>
        </p:nvSpPr>
        <p:spPr>
          <a:xfrm>
            <a:off x="4718298" y="4021462"/>
            <a:ext cx="1143000" cy="1143000"/>
          </a:xfrm>
        </p:spPr>
        <p:txBody>
          <a:bodyPr/>
          <a:lstStyle/>
          <a:p>
            <a:endParaRPr lang="en-US" dirty="0"/>
          </a:p>
        </p:txBody>
      </p:sp>
      <p:sp>
        <p:nvSpPr>
          <p:cNvPr id="31" name="Text Placeholder 14"/>
          <p:cNvSpPr>
            <a:spLocks noGrp="1"/>
          </p:cNvSpPr>
          <p:nvPr>
            <p:ph type="body" sz="quarter" idx="122"/>
          </p:nvPr>
        </p:nvSpPr>
        <p:spPr>
          <a:xfrm>
            <a:off x="4718298" y="5166186"/>
            <a:ext cx="1143000" cy="642216"/>
          </a:xfrm>
        </p:spPr>
        <p:txBody>
          <a:bodyPr tIns="45720">
            <a:noAutofit/>
          </a:bodyPr>
          <a:lstStyle>
            <a:lvl1pPr algn="ctr">
              <a:spcAft>
                <a:spcPts val="0"/>
              </a:spcAft>
              <a:defRPr sz="900" b="1">
                <a:latin typeface="Times New Roman" panose="02020603050405020304" pitchFamily="18" charset="0"/>
                <a:cs typeface="Times New Roman" panose="02020603050405020304" pitchFamily="18" charset="0"/>
              </a:defRPr>
            </a:lvl1pPr>
            <a:lvl2pPr marL="0" indent="0" algn="ctr">
              <a:spcAft>
                <a:spcPts val="0"/>
              </a:spcAft>
              <a:buNone/>
              <a:defRPr sz="800" i="1">
                <a:latin typeface="Times New Roman" panose="02020603050405020304" pitchFamily="18" charset="0"/>
                <a:cs typeface="Times New Roman" panose="02020603050405020304" pitchFamily="18" charset="0"/>
              </a:defRPr>
            </a:lvl2pPr>
            <a:lvl3pPr marL="0" indent="0" algn="ctr">
              <a:spcAft>
                <a:spcPts val="0"/>
              </a:spcAft>
              <a:buNone/>
              <a:defRPr sz="800">
                <a:latin typeface="Times New Roman" panose="02020603050405020304" pitchFamily="18" charset="0"/>
                <a:cs typeface="Times New Roman" panose="02020603050405020304" pitchFamily="18" charset="0"/>
              </a:defRPr>
            </a:lvl3pPr>
            <a:lvl4pPr>
              <a:defRPr sz="1000"/>
            </a:lvl4pPr>
            <a:lvl5pPr>
              <a:defRPr sz="1000"/>
            </a:lvl5pPr>
          </a:lstStyle>
          <a:p>
            <a:pPr lvl="0"/>
            <a:r>
              <a:rPr lang="en-US" dirty="0"/>
              <a:t>Click to edit Master text styles</a:t>
            </a:r>
          </a:p>
          <a:p>
            <a:pPr lvl="1"/>
            <a:r>
              <a:rPr lang="en-US" dirty="0"/>
              <a:t>Second level</a:t>
            </a:r>
          </a:p>
          <a:p>
            <a:pPr lvl="2"/>
            <a:r>
              <a:rPr lang="en-US" dirty="0"/>
              <a:t>Third level</a:t>
            </a:r>
          </a:p>
        </p:txBody>
      </p:sp>
      <p:sp>
        <p:nvSpPr>
          <p:cNvPr id="32" name="Text Placeholder 14"/>
          <p:cNvSpPr>
            <a:spLocks noGrp="1"/>
          </p:cNvSpPr>
          <p:nvPr>
            <p:ph type="body" sz="quarter" idx="123"/>
          </p:nvPr>
        </p:nvSpPr>
        <p:spPr>
          <a:xfrm>
            <a:off x="6153893" y="5166186"/>
            <a:ext cx="1143000" cy="642216"/>
          </a:xfrm>
        </p:spPr>
        <p:txBody>
          <a:bodyPr tIns="45720">
            <a:noAutofit/>
          </a:bodyPr>
          <a:lstStyle>
            <a:lvl1pPr algn="ctr">
              <a:spcAft>
                <a:spcPts val="0"/>
              </a:spcAft>
              <a:defRPr sz="900" b="1">
                <a:latin typeface="Times New Roman" panose="02020603050405020304" pitchFamily="18" charset="0"/>
                <a:cs typeface="Times New Roman" panose="02020603050405020304" pitchFamily="18" charset="0"/>
              </a:defRPr>
            </a:lvl1pPr>
            <a:lvl2pPr marL="0" indent="0" algn="ctr">
              <a:spcAft>
                <a:spcPts val="0"/>
              </a:spcAft>
              <a:buNone/>
              <a:defRPr sz="800" i="1">
                <a:latin typeface="Times New Roman" panose="02020603050405020304" pitchFamily="18" charset="0"/>
                <a:cs typeface="Times New Roman" panose="02020603050405020304" pitchFamily="18" charset="0"/>
              </a:defRPr>
            </a:lvl2pPr>
            <a:lvl3pPr marL="0" indent="0" algn="ctr">
              <a:spcAft>
                <a:spcPts val="0"/>
              </a:spcAft>
              <a:buNone/>
              <a:defRPr sz="800">
                <a:latin typeface="Times New Roman" panose="02020603050405020304" pitchFamily="18" charset="0"/>
                <a:cs typeface="Times New Roman" panose="02020603050405020304" pitchFamily="18" charset="0"/>
              </a:defRPr>
            </a:lvl3pPr>
            <a:lvl4pPr>
              <a:defRPr sz="1000"/>
            </a:lvl4pPr>
            <a:lvl5pPr>
              <a:defRPr sz="1000"/>
            </a:lvl5pPr>
          </a:lstStyle>
          <a:p>
            <a:pPr lvl="0"/>
            <a:r>
              <a:rPr lang="en-US" dirty="0"/>
              <a:t>Click to edit Master text styles</a:t>
            </a:r>
          </a:p>
          <a:p>
            <a:pPr lvl="1"/>
            <a:r>
              <a:rPr lang="en-US" dirty="0"/>
              <a:t>Second level</a:t>
            </a:r>
          </a:p>
          <a:p>
            <a:pPr lvl="2"/>
            <a:r>
              <a:rPr lang="en-US" dirty="0"/>
              <a:t>Third level</a:t>
            </a:r>
          </a:p>
        </p:txBody>
      </p:sp>
      <p:sp>
        <p:nvSpPr>
          <p:cNvPr id="33" name="Text Placeholder 14"/>
          <p:cNvSpPr>
            <a:spLocks noGrp="1"/>
          </p:cNvSpPr>
          <p:nvPr>
            <p:ph type="body" sz="quarter" idx="124"/>
          </p:nvPr>
        </p:nvSpPr>
        <p:spPr>
          <a:xfrm>
            <a:off x="7589487" y="5166186"/>
            <a:ext cx="1143000" cy="642216"/>
          </a:xfrm>
        </p:spPr>
        <p:txBody>
          <a:bodyPr tIns="45720">
            <a:noAutofit/>
          </a:bodyPr>
          <a:lstStyle>
            <a:lvl1pPr algn="ctr">
              <a:spcAft>
                <a:spcPts val="0"/>
              </a:spcAft>
              <a:defRPr sz="900" b="1">
                <a:latin typeface="Times New Roman" panose="02020603050405020304" pitchFamily="18" charset="0"/>
                <a:cs typeface="Times New Roman" panose="02020603050405020304" pitchFamily="18" charset="0"/>
              </a:defRPr>
            </a:lvl1pPr>
            <a:lvl2pPr marL="0" indent="0" algn="ctr">
              <a:spcAft>
                <a:spcPts val="0"/>
              </a:spcAft>
              <a:buNone/>
              <a:defRPr sz="800" i="1">
                <a:latin typeface="Times New Roman" panose="02020603050405020304" pitchFamily="18" charset="0"/>
                <a:cs typeface="Times New Roman" panose="02020603050405020304" pitchFamily="18" charset="0"/>
              </a:defRPr>
            </a:lvl2pPr>
            <a:lvl3pPr marL="0" indent="0" algn="ctr">
              <a:spcAft>
                <a:spcPts val="0"/>
              </a:spcAft>
              <a:buNone/>
              <a:defRPr sz="800">
                <a:latin typeface="Times New Roman" panose="02020603050405020304" pitchFamily="18" charset="0"/>
                <a:cs typeface="Times New Roman" panose="02020603050405020304" pitchFamily="18" charset="0"/>
              </a:defRPr>
            </a:lvl3pPr>
            <a:lvl4pPr>
              <a:defRPr sz="1000"/>
            </a:lvl4pPr>
            <a:lvl5pPr>
              <a:defRPr sz="1000"/>
            </a:lvl5pPr>
          </a:lstStyle>
          <a:p>
            <a:pPr lvl="0"/>
            <a:r>
              <a:rPr lang="en-US" dirty="0"/>
              <a:t>Click to edit Master text styles</a:t>
            </a:r>
          </a:p>
          <a:p>
            <a:pPr lvl="1"/>
            <a:r>
              <a:rPr lang="en-US" dirty="0"/>
              <a:t>Second level</a:t>
            </a:r>
          </a:p>
          <a:p>
            <a:pPr lvl="2"/>
            <a:r>
              <a:rPr lang="en-US" dirty="0"/>
              <a:t>Third level</a:t>
            </a:r>
          </a:p>
        </p:txBody>
      </p:sp>
      <p:sp>
        <p:nvSpPr>
          <p:cNvPr id="19" name="Footer Placeholder 18"/>
          <p:cNvSpPr>
            <a:spLocks noGrp="1"/>
          </p:cNvSpPr>
          <p:nvPr>
            <p:ph type="ftr" sz="quarter" idx="125"/>
          </p:nvPr>
        </p:nvSpPr>
        <p:spPr/>
        <p:txBody>
          <a:bodyPr/>
          <a:lstStyle/>
          <a:p>
            <a:endParaRPr lang="en-US" dirty="0"/>
          </a:p>
        </p:txBody>
      </p:sp>
      <p:sp>
        <p:nvSpPr>
          <p:cNvPr id="22" name="Picture Placeholder 17"/>
          <p:cNvSpPr>
            <a:spLocks noGrp="1"/>
          </p:cNvSpPr>
          <p:nvPr>
            <p:ph type="pic" sz="quarter" idx="126"/>
          </p:nvPr>
        </p:nvSpPr>
        <p:spPr>
          <a:xfrm>
            <a:off x="3282703" y="2065881"/>
            <a:ext cx="1143000" cy="1143000"/>
          </a:xfrm>
        </p:spPr>
        <p:txBody>
          <a:bodyPr/>
          <a:lstStyle/>
          <a:p>
            <a:endParaRPr lang="en-US" dirty="0"/>
          </a:p>
        </p:txBody>
      </p:sp>
      <p:sp>
        <p:nvSpPr>
          <p:cNvPr id="23" name="Picture Placeholder 17"/>
          <p:cNvSpPr>
            <a:spLocks noGrp="1"/>
          </p:cNvSpPr>
          <p:nvPr>
            <p:ph type="pic" sz="quarter" idx="127"/>
          </p:nvPr>
        </p:nvSpPr>
        <p:spPr>
          <a:xfrm>
            <a:off x="1847108" y="2065881"/>
            <a:ext cx="1143000" cy="1143000"/>
          </a:xfrm>
        </p:spPr>
        <p:txBody>
          <a:bodyPr/>
          <a:lstStyle/>
          <a:p>
            <a:endParaRPr lang="en-US" dirty="0"/>
          </a:p>
        </p:txBody>
      </p:sp>
      <p:sp>
        <p:nvSpPr>
          <p:cNvPr id="24" name="Picture Placeholder 17"/>
          <p:cNvSpPr>
            <a:spLocks noGrp="1"/>
          </p:cNvSpPr>
          <p:nvPr>
            <p:ph type="pic" sz="quarter" idx="128"/>
          </p:nvPr>
        </p:nvSpPr>
        <p:spPr>
          <a:xfrm>
            <a:off x="411513" y="2065881"/>
            <a:ext cx="1143000" cy="1143000"/>
          </a:xfrm>
        </p:spPr>
        <p:txBody>
          <a:bodyPr/>
          <a:lstStyle/>
          <a:p>
            <a:endParaRPr lang="en-US" dirty="0"/>
          </a:p>
        </p:txBody>
      </p:sp>
      <p:sp>
        <p:nvSpPr>
          <p:cNvPr id="25" name="Text Placeholder 14"/>
          <p:cNvSpPr>
            <a:spLocks noGrp="1"/>
          </p:cNvSpPr>
          <p:nvPr>
            <p:ph type="body" sz="quarter" idx="129"/>
          </p:nvPr>
        </p:nvSpPr>
        <p:spPr>
          <a:xfrm>
            <a:off x="411513" y="3211838"/>
            <a:ext cx="1143000" cy="642216"/>
          </a:xfrm>
        </p:spPr>
        <p:txBody>
          <a:bodyPr tIns="45720">
            <a:noAutofit/>
          </a:bodyPr>
          <a:lstStyle>
            <a:lvl1pPr algn="ctr">
              <a:spcAft>
                <a:spcPts val="0"/>
              </a:spcAft>
              <a:defRPr sz="900" b="1">
                <a:latin typeface="Times New Roman" panose="02020603050405020304" pitchFamily="18" charset="0"/>
                <a:cs typeface="Times New Roman" panose="02020603050405020304" pitchFamily="18" charset="0"/>
              </a:defRPr>
            </a:lvl1pPr>
            <a:lvl2pPr marL="0" indent="0" algn="ctr">
              <a:spcAft>
                <a:spcPts val="0"/>
              </a:spcAft>
              <a:buNone/>
              <a:defRPr sz="800" i="1">
                <a:latin typeface="Times New Roman" panose="02020603050405020304" pitchFamily="18" charset="0"/>
                <a:cs typeface="Times New Roman" panose="02020603050405020304" pitchFamily="18" charset="0"/>
              </a:defRPr>
            </a:lvl2pPr>
            <a:lvl3pPr marL="0" indent="0" algn="ctr">
              <a:spcAft>
                <a:spcPts val="0"/>
              </a:spcAft>
              <a:buNone/>
              <a:defRPr sz="800">
                <a:latin typeface="Times New Roman" panose="02020603050405020304" pitchFamily="18" charset="0"/>
                <a:cs typeface="Times New Roman" panose="02020603050405020304" pitchFamily="18" charset="0"/>
              </a:defRPr>
            </a:lvl3pPr>
            <a:lvl4pPr>
              <a:defRPr sz="1000"/>
            </a:lvl4pPr>
            <a:lvl5pPr>
              <a:defRPr sz="1000"/>
            </a:lvl5pPr>
          </a:lstStyle>
          <a:p>
            <a:pPr lvl="0"/>
            <a:r>
              <a:rPr lang="en-US" dirty="0"/>
              <a:t>Click to edit Master text styles</a:t>
            </a:r>
          </a:p>
          <a:p>
            <a:pPr lvl="1"/>
            <a:r>
              <a:rPr lang="en-US" dirty="0"/>
              <a:t>Second level</a:t>
            </a:r>
          </a:p>
          <a:p>
            <a:pPr lvl="2"/>
            <a:r>
              <a:rPr lang="en-US" dirty="0"/>
              <a:t>Third level</a:t>
            </a:r>
          </a:p>
        </p:txBody>
      </p:sp>
      <p:sp>
        <p:nvSpPr>
          <p:cNvPr id="26" name="Text Placeholder 14"/>
          <p:cNvSpPr>
            <a:spLocks noGrp="1"/>
          </p:cNvSpPr>
          <p:nvPr>
            <p:ph type="body" sz="quarter" idx="130"/>
          </p:nvPr>
        </p:nvSpPr>
        <p:spPr>
          <a:xfrm>
            <a:off x="1847108" y="3211838"/>
            <a:ext cx="1143000" cy="642216"/>
          </a:xfrm>
        </p:spPr>
        <p:txBody>
          <a:bodyPr tIns="45720">
            <a:noAutofit/>
          </a:bodyPr>
          <a:lstStyle>
            <a:lvl1pPr algn="ctr">
              <a:spcAft>
                <a:spcPts val="0"/>
              </a:spcAft>
              <a:defRPr sz="900" b="1">
                <a:latin typeface="Times New Roman" panose="02020603050405020304" pitchFamily="18" charset="0"/>
                <a:cs typeface="Times New Roman" panose="02020603050405020304" pitchFamily="18" charset="0"/>
              </a:defRPr>
            </a:lvl1pPr>
            <a:lvl2pPr marL="0" indent="0" algn="ctr">
              <a:spcAft>
                <a:spcPts val="0"/>
              </a:spcAft>
              <a:buNone/>
              <a:defRPr sz="800" i="1">
                <a:latin typeface="Times New Roman" panose="02020603050405020304" pitchFamily="18" charset="0"/>
                <a:cs typeface="Times New Roman" panose="02020603050405020304" pitchFamily="18" charset="0"/>
              </a:defRPr>
            </a:lvl2pPr>
            <a:lvl3pPr marL="0" indent="0" algn="ctr">
              <a:spcAft>
                <a:spcPts val="0"/>
              </a:spcAft>
              <a:buNone/>
              <a:defRPr sz="800">
                <a:latin typeface="Times New Roman" panose="02020603050405020304" pitchFamily="18" charset="0"/>
                <a:cs typeface="Times New Roman" panose="02020603050405020304" pitchFamily="18" charset="0"/>
              </a:defRPr>
            </a:lvl3pPr>
            <a:lvl4pPr>
              <a:defRPr sz="1000"/>
            </a:lvl4pPr>
            <a:lvl5pPr>
              <a:defRPr sz="1000"/>
            </a:lvl5pPr>
          </a:lstStyle>
          <a:p>
            <a:pPr lvl="0"/>
            <a:r>
              <a:rPr lang="en-US" dirty="0"/>
              <a:t>Click to edit Master text styles</a:t>
            </a:r>
          </a:p>
          <a:p>
            <a:pPr lvl="1"/>
            <a:r>
              <a:rPr lang="en-US" dirty="0"/>
              <a:t>Second level</a:t>
            </a:r>
          </a:p>
          <a:p>
            <a:pPr lvl="2"/>
            <a:r>
              <a:rPr lang="en-US" dirty="0"/>
              <a:t>Third level</a:t>
            </a:r>
          </a:p>
        </p:txBody>
      </p:sp>
      <p:sp>
        <p:nvSpPr>
          <p:cNvPr id="27" name="Text Placeholder 14"/>
          <p:cNvSpPr>
            <a:spLocks noGrp="1"/>
          </p:cNvSpPr>
          <p:nvPr>
            <p:ph type="body" sz="quarter" idx="131"/>
          </p:nvPr>
        </p:nvSpPr>
        <p:spPr>
          <a:xfrm>
            <a:off x="3282703" y="3211838"/>
            <a:ext cx="1143000" cy="642216"/>
          </a:xfrm>
        </p:spPr>
        <p:txBody>
          <a:bodyPr tIns="45720">
            <a:noAutofit/>
          </a:bodyPr>
          <a:lstStyle>
            <a:lvl1pPr algn="ctr">
              <a:spcAft>
                <a:spcPts val="0"/>
              </a:spcAft>
              <a:defRPr sz="900" b="1">
                <a:latin typeface="Times New Roman" panose="02020603050405020304" pitchFamily="18" charset="0"/>
                <a:cs typeface="Times New Roman" panose="02020603050405020304" pitchFamily="18" charset="0"/>
              </a:defRPr>
            </a:lvl1pPr>
            <a:lvl2pPr marL="0" indent="0" algn="ctr">
              <a:spcAft>
                <a:spcPts val="0"/>
              </a:spcAft>
              <a:buNone/>
              <a:defRPr sz="800" i="1">
                <a:latin typeface="Times New Roman" panose="02020603050405020304" pitchFamily="18" charset="0"/>
                <a:cs typeface="Times New Roman" panose="02020603050405020304" pitchFamily="18" charset="0"/>
              </a:defRPr>
            </a:lvl2pPr>
            <a:lvl3pPr marL="0" indent="0" algn="ctr">
              <a:spcAft>
                <a:spcPts val="0"/>
              </a:spcAft>
              <a:buNone/>
              <a:defRPr sz="800">
                <a:latin typeface="Times New Roman" panose="02020603050405020304" pitchFamily="18" charset="0"/>
                <a:cs typeface="Times New Roman" panose="02020603050405020304" pitchFamily="18" charset="0"/>
              </a:defRPr>
            </a:lvl3pPr>
            <a:lvl4pPr>
              <a:defRPr sz="1000"/>
            </a:lvl4pPr>
            <a:lvl5pPr>
              <a:defRPr sz="1000"/>
            </a:lvl5pPr>
          </a:lstStyle>
          <a:p>
            <a:pPr lvl="0"/>
            <a:r>
              <a:rPr lang="en-US" dirty="0"/>
              <a:t>Click to edit Master text styles</a:t>
            </a:r>
          </a:p>
          <a:p>
            <a:pPr lvl="1"/>
            <a:r>
              <a:rPr lang="en-US" dirty="0"/>
              <a:t>Second level</a:t>
            </a:r>
          </a:p>
          <a:p>
            <a:pPr lvl="2"/>
            <a:r>
              <a:rPr lang="en-US" dirty="0"/>
              <a:t>Third level</a:t>
            </a:r>
          </a:p>
        </p:txBody>
      </p:sp>
      <p:sp>
        <p:nvSpPr>
          <p:cNvPr id="34" name="Picture Placeholder 17"/>
          <p:cNvSpPr>
            <a:spLocks noGrp="1"/>
          </p:cNvSpPr>
          <p:nvPr>
            <p:ph type="pic" sz="quarter" idx="132"/>
          </p:nvPr>
        </p:nvSpPr>
        <p:spPr>
          <a:xfrm>
            <a:off x="3282703" y="4021462"/>
            <a:ext cx="1143000" cy="1143000"/>
          </a:xfrm>
        </p:spPr>
        <p:txBody>
          <a:bodyPr/>
          <a:lstStyle/>
          <a:p>
            <a:endParaRPr lang="en-US" dirty="0"/>
          </a:p>
        </p:txBody>
      </p:sp>
      <p:sp>
        <p:nvSpPr>
          <p:cNvPr id="35" name="Picture Placeholder 17"/>
          <p:cNvSpPr>
            <a:spLocks noGrp="1"/>
          </p:cNvSpPr>
          <p:nvPr>
            <p:ph type="pic" sz="quarter" idx="133"/>
          </p:nvPr>
        </p:nvSpPr>
        <p:spPr>
          <a:xfrm>
            <a:off x="1847108" y="4021462"/>
            <a:ext cx="1143000" cy="1143000"/>
          </a:xfrm>
        </p:spPr>
        <p:txBody>
          <a:bodyPr/>
          <a:lstStyle/>
          <a:p>
            <a:endParaRPr lang="en-US" dirty="0"/>
          </a:p>
        </p:txBody>
      </p:sp>
      <p:sp>
        <p:nvSpPr>
          <p:cNvPr id="36" name="Picture Placeholder 17"/>
          <p:cNvSpPr>
            <a:spLocks noGrp="1"/>
          </p:cNvSpPr>
          <p:nvPr>
            <p:ph type="pic" sz="quarter" idx="134"/>
          </p:nvPr>
        </p:nvSpPr>
        <p:spPr>
          <a:xfrm>
            <a:off x="411513" y="4021462"/>
            <a:ext cx="1143000" cy="1143000"/>
          </a:xfrm>
        </p:spPr>
        <p:txBody>
          <a:bodyPr/>
          <a:lstStyle/>
          <a:p>
            <a:endParaRPr lang="en-US" dirty="0"/>
          </a:p>
        </p:txBody>
      </p:sp>
      <p:sp>
        <p:nvSpPr>
          <p:cNvPr id="37" name="Text Placeholder 14"/>
          <p:cNvSpPr>
            <a:spLocks noGrp="1"/>
          </p:cNvSpPr>
          <p:nvPr>
            <p:ph type="body" sz="quarter" idx="135"/>
          </p:nvPr>
        </p:nvSpPr>
        <p:spPr>
          <a:xfrm>
            <a:off x="411513" y="5166186"/>
            <a:ext cx="1143000" cy="642216"/>
          </a:xfrm>
        </p:spPr>
        <p:txBody>
          <a:bodyPr tIns="45720">
            <a:noAutofit/>
          </a:bodyPr>
          <a:lstStyle>
            <a:lvl1pPr algn="ctr">
              <a:spcAft>
                <a:spcPts val="0"/>
              </a:spcAft>
              <a:defRPr sz="900" b="1">
                <a:latin typeface="Times New Roman" panose="02020603050405020304" pitchFamily="18" charset="0"/>
                <a:cs typeface="Times New Roman" panose="02020603050405020304" pitchFamily="18" charset="0"/>
              </a:defRPr>
            </a:lvl1pPr>
            <a:lvl2pPr marL="0" indent="0" algn="ctr">
              <a:spcAft>
                <a:spcPts val="0"/>
              </a:spcAft>
              <a:buNone/>
              <a:defRPr sz="800" i="1">
                <a:latin typeface="Times New Roman" panose="02020603050405020304" pitchFamily="18" charset="0"/>
                <a:cs typeface="Times New Roman" panose="02020603050405020304" pitchFamily="18" charset="0"/>
              </a:defRPr>
            </a:lvl2pPr>
            <a:lvl3pPr marL="0" indent="0" algn="ctr">
              <a:spcAft>
                <a:spcPts val="0"/>
              </a:spcAft>
              <a:buNone/>
              <a:defRPr sz="800">
                <a:latin typeface="Times New Roman" panose="02020603050405020304" pitchFamily="18" charset="0"/>
                <a:cs typeface="Times New Roman" panose="02020603050405020304" pitchFamily="18" charset="0"/>
              </a:defRPr>
            </a:lvl3pPr>
            <a:lvl4pPr>
              <a:defRPr sz="1000"/>
            </a:lvl4pPr>
            <a:lvl5pPr>
              <a:defRPr sz="1000"/>
            </a:lvl5pPr>
          </a:lstStyle>
          <a:p>
            <a:pPr lvl="0"/>
            <a:r>
              <a:rPr lang="en-US" dirty="0"/>
              <a:t>Click to edit Master text styles</a:t>
            </a:r>
          </a:p>
          <a:p>
            <a:pPr lvl="1"/>
            <a:r>
              <a:rPr lang="en-US" dirty="0"/>
              <a:t>Second level</a:t>
            </a:r>
          </a:p>
          <a:p>
            <a:pPr lvl="2"/>
            <a:r>
              <a:rPr lang="en-US" dirty="0"/>
              <a:t>Third level</a:t>
            </a:r>
          </a:p>
        </p:txBody>
      </p:sp>
      <p:sp>
        <p:nvSpPr>
          <p:cNvPr id="38" name="Text Placeholder 14"/>
          <p:cNvSpPr>
            <a:spLocks noGrp="1"/>
          </p:cNvSpPr>
          <p:nvPr>
            <p:ph type="body" sz="quarter" idx="136"/>
          </p:nvPr>
        </p:nvSpPr>
        <p:spPr>
          <a:xfrm>
            <a:off x="1847108" y="5166186"/>
            <a:ext cx="1143000" cy="642216"/>
          </a:xfrm>
        </p:spPr>
        <p:txBody>
          <a:bodyPr tIns="45720">
            <a:noAutofit/>
          </a:bodyPr>
          <a:lstStyle>
            <a:lvl1pPr algn="ctr">
              <a:spcAft>
                <a:spcPts val="0"/>
              </a:spcAft>
              <a:defRPr sz="900" b="1">
                <a:latin typeface="Times New Roman" panose="02020603050405020304" pitchFamily="18" charset="0"/>
                <a:cs typeface="Times New Roman" panose="02020603050405020304" pitchFamily="18" charset="0"/>
              </a:defRPr>
            </a:lvl1pPr>
            <a:lvl2pPr marL="0" indent="0" algn="ctr">
              <a:spcAft>
                <a:spcPts val="0"/>
              </a:spcAft>
              <a:buNone/>
              <a:defRPr sz="800" i="1">
                <a:latin typeface="Times New Roman" panose="02020603050405020304" pitchFamily="18" charset="0"/>
                <a:cs typeface="Times New Roman" panose="02020603050405020304" pitchFamily="18" charset="0"/>
              </a:defRPr>
            </a:lvl2pPr>
            <a:lvl3pPr marL="0" indent="0" algn="ctr">
              <a:spcAft>
                <a:spcPts val="0"/>
              </a:spcAft>
              <a:buNone/>
              <a:defRPr sz="800">
                <a:latin typeface="Times New Roman" panose="02020603050405020304" pitchFamily="18" charset="0"/>
                <a:cs typeface="Times New Roman" panose="02020603050405020304" pitchFamily="18" charset="0"/>
              </a:defRPr>
            </a:lvl3pPr>
            <a:lvl4pPr>
              <a:defRPr sz="1000"/>
            </a:lvl4pPr>
            <a:lvl5pPr>
              <a:defRPr sz="1000"/>
            </a:lvl5pPr>
          </a:lstStyle>
          <a:p>
            <a:pPr lvl="0"/>
            <a:r>
              <a:rPr lang="en-US" dirty="0"/>
              <a:t>Click to edit Master text styles</a:t>
            </a:r>
          </a:p>
          <a:p>
            <a:pPr lvl="1"/>
            <a:r>
              <a:rPr lang="en-US" dirty="0"/>
              <a:t>Second level</a:t>
            </a:r>
          </a:p>
          <a:p>
            <a:pPr lvl="2"/>
            <a:r>
              <a:rPr lang="en-US" dirty="0"/>
              <a:t>Third level</a:t>
            </a:r>
          </a:p>
        </p:txBody>
      </p:sp>
      <p:sp>
        <p:nvSpPr>
          <p:cNvPr id="39" name="Text Placeholder 14"/>
          <p:cNvSpPr>
            <a:spLocks noGrp="1"/>
          </p:cNvSpPr>
          <p:nvPr>
            <p:ph type="body" sz="quarter" idx="137"/>
          </p:nvPr>
        </p:nvSpPr>
        <p:spPr>
          <a:xfrm>
            <a:off x="3282703" y="5166186"/>
            <a:ext cx="1143000" cy="642216"/>
          </a:xfrm>
        </p:spPr>
        <p:txBody>
          <a:bodyPr tIns="45720">
            <a:noAutofit/>
          </a:bodyPr>
          <a:lstStyle>
            <a:lvl1pPr algn="ctr">
              <a:spcAft>
                <a:spcPts val="0"/>
              </a:spcAft>
              <a:defRPr sz="900" b="1">
                <a:latin typeface="Times New Roman" panose="02020603050405020304" pitchFamily="18" charset="0"/>
                <a:cs typeface="Times New Roman" panose="02020603050405020304" pitchFamily="18" charset="0"/>
              </a:defRPr>
            </a:lvl1pPr>
            <a:lvl2pPr marL="0" indent="0" algn="ctr">
              <a:spcAft>
                <a:spcPts val="0"/>
              </a:spcAft>
              <a:buNone/>
              <a:defRPr sz="800" i="1">
                <a:latin typeface="Times New Roman" panose="02020603050405020304" pitchFamily="18" charset="0"/>
                <a:cs typeface="Times New Roman" panose="02020603050405020304" pitchFamily="18" charset="0"/>
              </a:defRPr>
            </a:lvl2pPr>
            <a:lvl3pPr marL="0" indent="0" algn="ctr">
              <a:spcAft>
                <a:spcPts val="0"/>
              </a:spcAft>
              <a:buNone/>
              <a:defRPr sz="800">
                <a:latin typeface="Times New Roman" panose="02020603050405020304" pitchFamily="18" charset="0"/>
                <a:cs typeface="Times New Roman" panose="02020603050405020304" pitchFamily="18" charset="0"/>
              </a:defRPr>
            </a:lvl3pPr>
            <a:lvl4pPr>
              <a:defRPr sz="1000"/>
            </a:lvl4pPr>
            <a:lvl5pPr>
              <a:defRPr sz="1000"/>
            </a:lvl5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2975641892"/>
      </p:ext>
    </p:extLst>
  </p:cSld>
  <p:clrMapOvr>
    <a:masterClrMapping/>
  </p:clrMapOvr>
</p:sldLayout>
</file>

<file path=ppt/slideLayouts/slideLayout136.xml><?xml version="1.0" encoding="utf-8"?>
<p:sldLayout xmlns:a="http://schemas.openxmlformats.org/drawingml/2006/main" xmlns:r="http://schemas.openxmlformats.org/officeDocument/2006/relationships" xmlns:p="http://schemas.openxmlformats.org/presentationml/2006/main" preserve="1" userDrawn="1">
  <p:cSld name="CG Three Contacts with Bio">
    <p:spTree>
      <p:nvGrpSpPr>
        <p:cNvPr id="1" name=""/>
        <p:cNvGrpSpPr/>
        <p:nvPr/>
      </p:nvGrpSpPr>
      <p:grpSpPr>
        <a:xfrm>
          <a:off x="0" y="0"/>
          <a:ext cx="0" cy="0"/>
          <a:chOff x="0" y="0"/>
          <a:chExt cx="0" cy="0"/>
        </a:xfrm>
      </p:grpSpPr>
      <p:sp>
        <p:nvSpPr>
          <p:cNvPr id="16" name="Rectangle 15"/>
          <p:cNvSpPr/>
          <p:nvPr userDrawn="1"/>
        </p:nvSpPr>
        <p:spPr>
          <a:xfrm>
            <a:off x="228600" y="1600200"/>
            <a:ext cx="2796309" cy="4571970"/>
          </a:xfrm>
          <a:prstGeom prst="rect">
            <a:avLst/>
          </a:prstGeom>
          <a:solidFill>
            <a:srgbClr val="E6E6E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FFFFFF"/>
              </a:solidFill>
            </a:endParaRPr>
          </a:p>
        </p:txBody>
      </p:sp>
      <p:sp>
        <p:nvSpPr>
          <p:cNvPr id="24" name="Text Placeholder 23"/>
          <p:cNvSpPr>
            <a:spLocks noGrp="1"/>
          </p:cNvSpPr>
          <p:nvPr>
            <p:ph type="body" sz="quarter" idx="126"/>
          </p:nvPr>
        </p:nvSpPr>
        <p:spPr>
          <a:xfrm>
            <a:off x="228600" y="2902981"/>
            <a:ext cx="2788920" cy="3269189"/>
          </a:xfrm>
          <a:noFill/>
        </p:spPr>
        <p:txBody>
          <a:bodyPr lIns="182880" tIns="182880" rIns="182880" bIns="45720">
            <a:noAutofit/>
          </a:bodyPr>
          <a:lstStyle>
            <a:lvl1pPr>
              <a:defRPr sz="1000"/>
            </a:lvl1pPr>
            <a:lvl2pPr marL="182880" indent="-182880">
              <a:defRPr sz="1000"/>
            </a:lvl2pPr>
            <a:lvl3pPr marL="365760" indent="-137160">
              <a:defRPr sz="1000"/>
            </a:lvl3pPr>
            <a:lvl4pPr marL="502920" indent="-137160">
              <a:defRPr sz="1000"/>
            </a:lvl4pPr>
            <a:lvl5pPr marL="640080" indent="-137160">
              <a:defRPr sz="1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1"/>
          <p:cNvSpPr>
            <a:spLocks noGrp="1"/>
          </p:cNvSpPr>
          <p:nvPr>
            <p:ph type="title"/>
          </p:nvPr>
        </p:nvSpPr>
        <p:spPr/>
        <p:txBody>
          <a:bodyPr/>
          <a:lstStyle/>
          <a:p>
            <a:r>
              <a:rPr lang="en-US" dirty="0"/>
              <a:t>Click to edit Master title style</a:t>
            </a:r>
          </a:p>
        </p:txBody>
      </p:sp>
      <p:sp>
        <p:nvSpPr>
          <p:cNvPr id="49" name="Text Placeholder 48"/>
          <p:cNvSpPr>
            <a:spLocks noGrp="1"/>
          </p:cNvSpPr>
          <p:nvPr>
            <p:ph type="body" sz="quarter" idx="134"/>
          </p:nvPr>
        </p:nvSpPr>
        <p:spPr>
          <a:xfrm>
            <a:off x="228600" y="1600200"/>
            <a:ext cx="1600200" cy="1273517"/>
          </a:xfrm>
        </p:spPr>
        <p:txBody>
          <a:bodyPr lIns="182880" tIns="182880" rIns="182880" bIns="182880">
            <a:noAutofit/>
          </a:bodyPr>
          <a:lstStyle>
            <a:lvl1pPr marL="0">
              <a:spcAft>
                <a:spcPts val="0"/>
              </a:spcAft>
              <a:defRPr sz="1200" b="1"/>
            </a:lvl1pPr>
            <a:lvl2pPr marL="0" indent="0">
              <a:spcAft>
                <a:spcPts val="0"/>
              </a:spcAft>
              <a:buNone/>
              <a:defRPr sz="1000" i="1"/>
            </a:lvl2pPr>
            <a:lvl3pPr marL="0" indent="0">
              <a:spcAft>
                <a:spcPts val="0"/>
              </a:spcAft>
              <a:buNone/>
              <a:defRPr sz="1000"/>
            </a:lvl3pPr>
            <a:lvl4pPr>
              <a:spcAft>
                <a:spcPts val="0"/>
              </a:spcAft>
              <a:defRPr sz="1000"/>
            </a:lvl4pPr>
            <a:lvl5pPr>
              <a:spcAft>
                <a:spcPts val="0"/>
              </a:spcAft>
              <a:defRPr sz="1000"/>
            </a:lvl5pPr>
          </a:lstStyle>
          <a:p>
            <a:pPr lvl="0"/>
            <a:r>
              <a:rPr lang="en-US" dirty="0"/>
              <a:t>Click to edit Master text styles</a:t>
            </a:r>
          </a:p>
          <a:p>
            <a:pPr lvl="1"/>
            <a:r>
              <a:rPr lang="en-US" dirty="0"/>
              <a:t>Second level</a:t>
            </a:r>
          </a:p>
          <a:p>
            <a:pPr lvl="2"/>
            <a:r>
              <a:rPr lang="en-US" dirty="0"/>
              <a:t>Third level</a:t>
            </a:r>
          </a:p>
        </p:txBody>
      </p:sp>
      <p:sp>
        <p:nvSpPr>
          <p:cNvPr id="9" name="Picture Placeholder 17"/>
          <p:cNvSpPr>
            <a:spLocks noGrp="1"/>
          </p:cNvSpPr>
          <p:nvPr>
            <p:ph type="pic" sz="quarter" idx="17"/>
          </p:nvPr>
        </p:nvSpPr>
        <p:spPr>
          <a:xfrm>
            <a:off x="1664694" y="1749212"/>
            <a:ext cx="1143000" cy="1143000"/>
          </a:xfrm>
          <a:noFill/>
        </p:spPr>
        <p:txBody>
          <a:bodyPr/>
          <a:lstStyle/>
          <a:p>
            <a:endParaRPr lang="en-US" dirty="0"/>
          </a:p>
        </p:txBody>
      </p:sp>
      <p:sp>
        <p:nvSpPr>
          <p:cNvPr id="20" name="Rectangle 19"/>
          <p:cNvSpPr/>
          <p:nvPr userDrawn="1"/>
        </p:nvSpPr>
        <p:spPr>
          <a:xfrm>
            <a:off x="3171135" y="1600200"/>
            <a:ext cx="2796309" cy="4571970"/>
          </a:xfrm>
          <a:prstGeom prst="rect">
            <a:avLst/>
          </a:prstGeom>
          <a:solidFill>
            <a:srgbClr val="E6E6E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FFFFFF"/>
              </a:solidFill>
            </a:endParaRPr>
          </a:p>
        </p:txBody>
      </p:sp>
      <p:sp>
        <p:nvSpPr>
          <p:cNvPr id="21" name="Text Placeholder 23"/>
          <p:cNvSpPr>
            <a:spLocks noGrp="1"/>
          </p:cNvSpPr>
          <p:nvPr>
            <p:ph type="body" sz="quarter" idx="137"/>
          </p:nvPr>
        </p:nvSpPr>
        <p:spPr>
          <a:xfrm>
            <a:off x="3171135" y="2902981"/>
            <a:ext cx="2788920" cy="3269189"/>
          </a:xfrm>
          <a:noFill/>
        </p:spPr>
        <p:txBody>
          <a:bodyPr lIns="182880" tIns="182880" rIns="182880" bIns="45720">
            <a:noAutofit/>
          </a:bodyPr>
          <a:lstStyle>
            <a:lvl1pPr>
              <a:defRPr sz="1000"/>
            </a:lvl1pPr>
            <a:lvl2pPr marL="182880" indent="-182880">
              <a:defRPr sz="1000"/>
            </a:lvl2pPr>
            <a:lvl3pPr marL="365760" indent="-137160">
              <a:defRPr sz="1000"/>
            </a:lvl3pPr>
            <a:lvl4pPr marL="502920" indent="-137160">
              <a:defRPr sz="1000"/>
            </a:lvl4pPr>
            <a:lvl5pPr marL="640080" indent="-137160">
              <a:defRPr sz="1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2" name="Text Placeholder 48"/>
          <p:cNvSpPr>
            <a:spLocks noGrp="1"/>
          </p:cNvSpPr>
          <p:nvPr>
            <p:ph type="body" sz="quarter" idx="138"/>
          </p:nvPr>
        </p:nvSpPr>
        <p:spPr>
          <a:xfrm>
            <a:off x="3171135" y="1600200"/>
            <a:ext cx="1600200" cy="1273517"/>
          </a:xfrm>
        </p:spPr>
        <p:txBody>
          <a:bodyPr lIns="182880" tIns="182880" rIns="182880" bIns="182880">
            <a:noAutofit/>
          </a:bodyPr>
          <a:lstStyle>
            <a:lvl1pPr marL="0">
              <a:spcAft>
                <a:spcPts val="0"/>
              </a:spcAft>
              <a:defRPr sz="1200" b="1"/>
            </a:lvl1pPr>
            <a:lvl2pPr marL="0" indent="0">
              <a:spcAft>
                <a:spcPts val="0"/>
              </a:spcAft>
              <a:buNone/>
              <a:defRPr sz="1000" i="1"/>
            </a:lvl2pPr>
            <a:lvl3pPr marL="0" indent="0">
              <a:spcAft>
                <a:spcPts val="0"/>
              </a:spcAft>
              <a:buNone/>
              <a:defRPr sz="1000"/>
            </a:lvl3pPr>
            <a:lvl4pPr>
              <a:spcAft>
                <a:spcPts val="0"/>
              </a:spcAft>
              <a:defRPr sz="1000"/>
            </a:lvl4pPr>
            <a:lvl5pPr>
              <a:spcAft>
                <a:spcPts val="0"/>
              </a:spcAft>
              <a:defRPr sz="1000"/>
            </a:lvl5pPr>
          </a:lstStyle>
          <a:p>
            <a:pPr lvl="0"/>
            <a:r>
              <a:rPr lang="en-US" dirty="0"/>
              <a:t>Click to edit Master text styles</a:t>
            </a:r>
          </a:p>
          <a:p>
            <a:pPr lvl="1"/>
            <a:r>
              <a:rPr lang="en-US" dirty="0"/>
              <a:t>Second level</a:t>
            </a:r>
          </a:p>
          <a:p>
            <a:pPr lvl="2"/>
            <a:r>
              <a:rPr lang="en-US" dirty="0"/>
              <a:t>Third level</a:t>
            </a:r>
          </a:p>
        </p:txBody>
      </p:sp>
      <p:sp>
        <p:nvSpPr>
          <p:cNvPr id="23" name="Picture Placeholder 17"/>
          <p:cNvSpPr>
            <a:spLocks noGrp="1"/>
          </p:cNvSpPr>
          <p:nvPr>
            <p:ph type="pic" sz="quarter" idx="139"/>
          </p:nvPr>
        </p:nvSpPr>
        <p:spPr>
          <a:xfrm>
            <a:off x="4607229" y="1749212"/>
            <a:ext cx="1143000" cy="1143000"/>
          </a:xfrm>
          <a:noFill/>
        </p:spPr>
        <p:txBody>
          <a:bodyPr/>
          <a:lstStyle/>
          <a:p>
            <a:endParaRPr lang="en-US" dirty="0"/>
          </a:p>
        </p:txBody>
      </p:sp>
      <p:sp>
        <p:nvSpPr>
          <p:cNvPr id="26" name="Rectangle 25"/>
          <p:cNvSpPr/>
          <p:nvPr userDrawn="1"/>
        </p:nvSpPr>
        <p:spPr>
          <a:xfrm>
            <a:off x="6115749" y="1600200"/>
            <a:ext cx="2796309" cy="4571970"/>
          </a:xfrm>
          <a:prstGeom prst="rect">
            <a:avLst/>
          </a:prstGeom>
          <a:solidFill>
            <a:srgbClr val="E6E6E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FFFFFF"/>
              </a:solidFill>
            </a:endParaRPr>
          </a:p>
        </p:txBody>
      </p:sp>
      <p:sp>
        <p:nvSpPr>
          <p:cNvPr id="27" name="Text Placeholder 23"/>
          <p:cNvSpPr>
            <a:spLocks noGrp="1"/>
          </p:cNvSpPr>
          <p:nvPr>
            <p:ph type="body" sz="quarter" idx="140"/>
          </p:nvPr>
        </p:nvSpPr>
        <p:spPr>
          <a:xfrm>
            <a:off x="6115749" y="2902981"/>
            <a:ext cx="2788920" cy="3269189"/>
          </a:xfrm>
          <a:noFill/>
        </p:spPr>
        <p:txBody>
          <a:bodyPr lIns="182880" tIns="182880" rIns="182880" bIns="45720">
            <a:noAutofit/>
          </a:bodyPr>
          <a:lstStyle>
            <a:lvl1pPr>
              <a:defRPr sz="1000"/>
            </a:lvl1pPr>
            <a:lvl2pPr marL="182880" indent="-182880">
              <a:defRPr sz="1000"/>
            </a:lvl2pPr>
            <a:lvl3pPr marL="365760" indent="-137160">
              <a:defRPr sz="1000"/>
            </a:lvl3pPr>
            <a:lvl4pPr marL="502920" indent="-137160">
              <a:defRPr sz="1000"/>
            </a:lvl4pPr>
            <a:lvl5pPr marL="640080" indent="-137160">
              <a:defRPr sz="1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8" name="Text Placeholder 48"/>
          <p:cNvSpPr>
            <a:spLocks noGrp="1"/>
          </p:cNvSpPr>
          <p:nvPr>
            <p:ph type="body" sz="quarter" idx="141"/>
          </p:nvPr>
        </p:nvSpPr>
        <p:spPr>
          <a:xfrm>
            <a:off x="6115749" y="1600200"/>
            <a:ext cx="1600200" cy="1273517"/>
          </a:xfrm>
        </p:spPr>
        <p:txBody>
          <a:bodyPr lIns="182880" tIns="182880" rIns="182880" bIns="182880">
            <a:noAutofit/>
          </a:bodyPr>
          <a:lstStyle>
            <a:lvl1pPr marL="0">
              <a:spcAft>
                <a:spcPts val="0"/>
              </a:spcAft>
              <a:defRPr sz="1200" b="1"/>
            </a:lvl1pPr>
            <a:lvl2pPr marL="0" indent="0">
              <a:spcAft>
                <a:spcPts val="0"/>
              </a:spcAft>
              <a:buNone/>
              <a:defRPr sz="1000" i="1"/>
            </a:lvl2pPr>
            <a:lvl3pPr marL="0" indent="0">
              <a:spcAft>
                <a:spcPts val="0"/>
              </a:spcAft>
              <a:buNone/>
              <a:defRPr sz="1000"/>
            </a:lvl3pPr>
            <a:lvl4pPr>
              <a:spcAft>
                <a:spcPts val="0"/>
              </a:spcAft>
              <a:defRPr sz="1000"/>
            </a:lvl4pPr>
            <a:lvl5pPr>
              <a:spcAft>
                <a:spcPts val="0"/>
              </a:spcAft>
              <a:defRPr sz="1000"/>
            </a:lvl5pPr>
          </a:lstStyle>
          <a:p>
            <a:pPr lvl="0"/>
            <a:r>
              <a:rPr lang="en-US" dirty="0"/>
              <a:t>Click to edit Master text styles</a:t>
            </a:r>
          </a:p>
          <a:p>
            <a:pPr lvl="1"/>
            <a:r>
              <a:rPr lang="en-US" dirty="0"/>
              <a:t>Second level</a:t>
            </a:r>
          </a:p>
          <a:p>
            <a:pPr lvl="2"/>
            <a:r>
              <a:rPr lang="en-US" dirty="0"/>
              <a:t>Third level</a:t>
            </a:r>
          </a:p>
        </p:txBody>
      </p:sp>
      <p:sp>
        <p:nvSpPr>
          <p:cNvPr id="29" name="Picture Placeholder 17"/>
          <p:cNvSpPr>
            <a:spLocks noGrp="1"/>
          </p:cNvSpPr>
          <p:nvPr>
            <p:ph type="pic" sz="quarter" idx="142"/>
          </p:nvPr>
        </p:nvSpPr>
        <p:spPr>
          <a:xfrm>
            <a:off x="7554938" y="1749212"/>
            <a:ext cx="1143000" cy="1143000"/>
          </a:xfrm>
          <a:noFill/>
        </p:spPr>
        <p:txBody>
          <a:bodyPr/>
          <a:lstStyle/>
          <a:p>
            <a:endParaRPr lang="en-US" dirty="0"/>
          </a:p>
        </p:txBody>
      </p:sp>
      <p:sp>
        <p:nvSpPr>
          <p:cNvPr id="31" name="Footer Placeholder 30"/>
          <p:cNvSpPr>
            <a:spLocks noGrp="1"/>
          </p:cNvSpPr>
          <p:nvPr>
            <p:ph type="ftr" sz="quarter" idx="143"/>
          </p:nvPr>
        </p:nvSpPr>
        <p:spPr/>
        <p:txBody>
          <a:bodyPr/>
          <a:lstStyle/>
          <a:p>
            <a:endParaRPr lang="en-US" dirty="0"/>
          </a:p>
        </p:txBody>
      </p:sp>
      <p:cxnSp>
        <p:nvCxnSpPr>
          <p:cNvPr id="32" name="Straight Connector 31"/>
          <p:cNvCxnSpPr/>
          <p:nvPr userDrawn="1"/>
        </p:nvCxnSpPr>
        <p:spPr>
          <a:xfrm>
            <a:off x="228600" y="2898180"/>
            <a:ext cx="278892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userDrawn="1"/>
        </p:nvCxnSpPr>
        <p:spPr>
          <a:xfrm>
            <a:off x="3171135" y="2898180"/>
            <a:ext cx="278892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userDrawn="1"/>
        </p:nvCxnSpPr>
        <p:spPr>
          <a:xfrm>
            <a:off x="6115749" y="2898180"/>
            <a:ext cx="278892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92656342"/>
      </p:ext>
    </p:extLst>
  </p:cSld>
  <p:clrMapOvr>
    <a:masterClrMapping/>
  </p:clrMapOvr>
</p:sldLayout>
</file>

<file path=ppt/slideLayouts/slideLayout137.xml><?xml version="1.0" encoding="utf-8"?>
<p:sldLayout xmlns:a="http://schemas.openxmlformats.org/drawingml/2006/main" xmlns:r="http://schemas.openxmlformats.org/officeDocument/2006/relationships" xmlns:p="http://schemas.openxmlformats.org/presentationml/2006/main" preserve="1" userDrawn="1">
  <p:cSld name="CG Four Contacts with Bio">
    <p:spTree>
      <p:nvGrpSpPr>
        <p:cNvPr id="1" name=""/>
        <p:cNvGrpSpPr/>
        <p:nvPr/>
      </p:nvGrpSpPr>
      <p:grpSpPr>
        <a:xfrm>
          <a:off x="0" y="0"/>
          <a:ext cx="0" cy="0"/>
          <a:chOff x="0" y="0"/>
          <a:chExt cx="0" cy="0"/>
        </a:xfrm>
      </p:grpSpPr>
      <p:sp>
        <p:nvSpPr>
          <p:cNvPr id="16" name="Rectangle 15"/>
          <p:cNvSpPr/>
          <p:nvPr userDrawn="1"/>
        </p:nvSpPr>
        <p:spPr>
          <a:xfrm>
            <a:off x="228600" y="1600200"/>
            <a:ext cx="2039112" cy="4571970"/>
          </a:xfrm>
          <a:prstGeom prst="rect">
            <a:avLst/>
          </a:prstGeom>
          <a:solidFill>
            <a:srgbClr val="E6E6E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FFFFFF"/>
              </a:solidFill>
            </a:endParaRPr>
          </a:p>
        </p:txBody>
      </p:sp>
      <p:sp>
        <p:nvSpPr>
          <p:cNvPr id="24" name="Text Placeholder 23"/>
          <p:cNvSpPr>
            <a:spLocks noGrp="1"/>
          </p:cNvSpPr>
          <p:nvPr>
            <p:ph type="body" sz="quarter" idx="126"/>
          </p:nvPr>
        </p:nvSpPr>
        <p:spPr>
          <a:xfrm>
            <a:off x="228600" y="3794757"/>
            <a:ext cx="2039112" cy="2377414"/>
          </a:xfrm>
          <a:noFill/>
        </p:spPr>
        <p:txBody>
          <a:bodyPr lIns="182880" tIns="0" rIns="182880" bIns="45720">
            <a:noAutofit/>
          </a:bodyPr>
          <a:lstStyle>
            <a:lvl1pPr>
              <a:defRPr sz="1000"/>
            </a:lvl1pPr>
            <a:lvl2pPr marL="182880" indent="-182880">
              <a:defRPr sz="1000"/>
            </a:lvl2pPr>
            <a:lvl3pPr marL="365760" indent="-137160">
              <a:defRPr sz="1000"/>
            </a:lvl3pPr>
            <a:lvl4pPr marL="502920" indent="-137160">
              <a:defRPr sz="1000"/>
            </a:lvl4pPr>
            <a:lvl5pPr marL="640080" indent="-137160">
              <a:defRPr sz="1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1"/>
          <p:cNvSpPr>
            <a:spLocks noGrp="1"/>
          </p:cNvSpPr>
          <p:nvPr>
            <p:ph type="title"/>
          </p:nvPr>
        </p:nvSpPr>
        <p:spPr/>
        <p:txBody>
          <a:bodyPr/>
          <a:lstStyle/>
          <a:p>
            <a:r>
              <a:rPr lang="en-US" dirty="0"/>
              <a:t>Click to edit Master title style</a:t>
            </a:r>
          </a:p>
        </p:txBody>
      </p:sp>
      <p:sp>
        <p:nvSpPr>
          <p:cNvPr id="49" name="Text Placeholder 48"/>
          <p:cNvSpPr>
            <a:spLocks noGrp="1"/>
          </p:cNvSpPr>
          <p:nvPr>
            <p:ph type="body" sz="quarter" idx="134"/>
          </p:nvPr>
        </p:nvSpPr>
        <p:spPr>
          <a:xfrm>
            <a:off x="228600" y="2880367"/>
            <a:ext cx="2039112" cy="914390"/>
          </a:xfrm>
        </p:spPr>
        <p:txBody>
          <a:bodyPr lIns="182880" tIns="91440" rIns="182880" bIns="182880">
            <a:noAutofit/>
          </a:bodyPr>
          <a:lstStyle>
            <a:lvl1pPr marL="0">
              <a:spcAft>
                <a:spcPts val="0"/>
              </a:spcAft>
              <a:defRPr sz="1200" b="1"/>
            </a:lvl1pPr>
            <a:lvl2pPr marL="0" indent="0">
              <a:spcAft>
                <a:spcPts val="0"/>
              </a:spcAft>
              <a:buNone/>
              <a:defRPr sz="1000" i="1"/>
            </a:lvl2pPr>
            <a:lvl3pPr marL="0" indent="0">
              <a:spcAft>
                <a:spcPts val="0"/>
              </a:spcAft>
              <a:buNone/>
              <a:defRPr sz="1000"/>
            </a:lvl3pPr>
            <a:lvl4pPr>
              <a:spcAft>
                <a:spcPts val="0"/>
              </a:spcAft>
              <a:defRPr sz="1000"/>
            </a:lvl4pPr>
            <a:lvl5pPr>
              <a:spcAft>
                <a:spcPts val="0"/>
              </a:spcAft>
              <a:defRPr sz="1000"/>
            </a:lvl5pPr>
          </a:lstStyle>
          <a:p>
            <a:pPr lvl="0"/>
            <a:r>
              <a:rPr lang="en-US" dirty="0"/>
              <a:t>Click to edit Master text styles</a:t>
            </a:r>
          </a:p>
          <a:p>
            <a:pPr lvl="1"/>
            <a:r>
              <a:rPr lang="en-US" dirty="0"/>
              <a:t>Second level</a:t>
            </a:r>
          </a:p>
          <a:p>
            <a:pPr lvl="2"/>
            <a:r>
              <a:rPr lang="en-US" dirty="0"/>
              <a:t>Third level</a:t>
            </a:r>
          </a:p>
        </p:txBody>
      </p:sp>
      <p:sp>
        <p:nvSpPr>
          <p:cNvPr id="9" name="Picture Placeholder 17"/>
          <p:cNvSpPr>
            <a:spLocks noGrp="1" noChangeAspect="1"/>
          </p:cNvSpPr>
          <p:nvPr>
            <p:ph type="pic" sz="quarter" idx="17"/>
          </p:nvPr>
        </p:nvSpPr>
        <p:spPr>
          <a:xfrm>
            <a:off x="640123" y="1691646"/>
            <a:ext cx="1188720" cy="1188720"/>
          </a:xfrm>
          <a:noFill/>
        </p:spPr>
        <p:txBody>
          <a:bodyPr/>
          <a:lstStyle/>
          <a:p>
            <a:endParaRPr lang="en-US" dirty="0"/>
          </a:p>
        </p:txBody>
      </p:sp>
      <p:sp>
        <p:nvSpPr>
          <p:cNvPr id="31" name="Footer Placeholder 30"/>
          <p:cNvSpPr>
            <a:spLocks noGrp="1"/>
          </p:cNvSpPr>
          <p:nvPr>
            <p:ph type="ftr" sz="quarter" idx="143"/>
          </p:nvPr>
        </p:nvSpPr>
        <p:spPr/>
        <p:txBody>
          <a:bodyPr/>
          <a:lstStyle/>
          <a:p>
            <a:endParaRPr lang="en-US" dirty="0"/>
          </a:p>
        </p:txBody>
      </p:sp>
      <p:cxnSp>
        <p:nvCxnSpPr>
          <p:cNvPr id="32" name="Straight Connector 31"/>
          <p:cNvCxnSpPr/>
          <p:nvPr userDrawn="1"/>
        </p:nvCxnSpPr>
        <p:spPr>
          <a:xfrm>
            <a:off x="228600" y="2886605"/>
            <a:ext cx="2039112"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Rectangle 18"/>
          <p:cNvSpPr/>
          <p:nvPr userDrawn="1"/>
        </p:nvSpPr>
        <p:spPr>
          <a:xfrm>
            <a:off x="2457328" y="1600200"/>
            <a:ext cx="2039112" cy="4571970"/>
          </a:xfrm>
          <a:prstGeom prst="rect">
            <a:avLst/>
          </a:prstGeom>
          <a:solidFill>
            <a:srgbClr val="E6E6E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FFFFFF"/>
              </a:solidFill>
            </a:endParaRPr>
          </a:p>
        </p:txBody>
      </p:sp>
      <p:sp>
        <p:nvSpPr>
          <p:cNvPr id="25" name="Text Placeholder 23"/>
          <p:cNvSpPr>
            <a:spLocks noGrp="1"/>
          </p:cNvSpPr>
          <p:nvPr>
            <p:ph type="body" sz="quarter" idx="144"/>
          </p:nvPr>
        </p:nvSpPr>
        <p:spPr>
          <a:xfrm>
            <a:off x="2457328" y="3794757"/>
            <a:ext cx="2039112" cy="2377414"/>
          </a:xfrm>
          <a:noFill/>
        </p:spPr>
        <p:txBody>
          <a:bodyPr lIns="182880" tIns="0" rIns="182880" bIns="45720">
            <a:noAutofit/>
          </a:bodyPr>
          <a:lstStyle>
            <a:lvl1pPr>
              <a:defRPr sz="1000"/>
            </a:lvl1pPr>
            <a:lvl2pPr marL="182880" indent="-182880">
              <a:defRPr sz="1000"/>
            </a:lvl2pPr>
            <a:lvl3pPr marL="365760" indent="-137160">
              <a:defRPr sz="1000"/>
            </a:lvl3pPr>
            <a:lvl4pPr marL="502920" indent="-137160">
              <a:defRPr sz="1000"/>
            </a:lvl4pPr>
            <a:lvl5pPr marL="640080" indent="-137160">
              <a:defRPr sz="1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0" name="Text Placeholder 48"/>
          <p:cNvSpPr>
            <a:spLocks noGrp="1"/>
          </p:cNvSpPr>
          <p:nvPr>
            <p:ph type="body" sz="quarter" idx="145"/>
          </p:nvPr>
        </p:nvSpPr>
        <p:spPr>
          <a:xfrm>
            <a:off x="2457328" y="2880367"/>
            <a:ext cx="2039112" cy="914390"/>
          </a:xfrm>
        </p:spPr>
        <p:txBody>
          <a:bodyPr lIns="182880" tIns="91440" rIns="182880" bIns="182880">
            <a:noAutofit/>
          </a:bodyPr>
          <a:lstStyle>
            <a:lvl1pPr marL="0">
              <a:spcAft>
                <a:spcPts val="0"/>
              </a:spcAft>
              <a:defRPr sz="1200" b="1"/>
            </a:lvl1pPr>
            <a:lvl2pPr marL="0" indent="0">
              <a:spcAft>
                <a:spcPts val="0"/>
              </a:spcAft>
              <a:buNone/>
              <a:defRPr sz="1000" i="1"/>
            </a:lvl2pPr>
            <a:lvl3pPr marL="0" indent="0">
              <a:spcAft>
                <a:spcPts val="0"/>
              </a:spcAft>
              <a:buNone/>
              <a:defRPr sz="1000"/>
            </a:lvl3pPr>
            <a:lvl4pPr>
              <a:spcAft>
                <a:spcPts val="0"/>
              </a:spcAft>
              <a:defRPr sz="1000"/>
            </a:lvl4pPr>
            <a:lvl5pPr>
              <a:spcAft>
                <a:spcPts val="0"/>
              </a:spcAft>
              <a:defRPr sz="1000"/>
            </a:lvl5pPr>
          </a:lstStyle>
          <a:p>
            <a:pPr lvl="0"/>
            <a:r>
              <a:rPr lang="en-US" dirty="0"/>
              <a:t>Click to edit Master text styles</a:t>
            </a:r>
          </a:p>
          <a:p>
            <a:pPr lvl="1"/>
            <a:r>
              <a:rPr lang="en-US" dirty="0"/>
              <a:t>Second level</a:t>
            </a:r>
          </a:p>
          <a:p>
            <a:pPr lvl="2"/>
            <a:r>
              <a:rPr lang="en-US" dirty="0"/>
              <a:t>Third level</a:t>
            </a:r>
          </a:p>
        </p:txBody>
      </p:sp>
      <p:sp>
        <p:nvSpPr>
          <p:cNvPr id="35" name="Picture Placeholder 17"/>
          <p:cNvSpPr>
            <a:spLocks noGrp="1" noChangeAspect="1"/>
          </p:cNvSpPr>
          <p:nvPr>
            <p:ph type="pic" sz="quarter" idx="146"/>
          </p:nvPr>
        </p:nvSpPr>
        <p:spPr>
          <a:xfrm>
            <a:off x="2868851" y="1691646"/>
            <a:ext cx="1188720" cy="1188720"/>
          </a:xfrm>
          <a:noFill/>
        </p:spPr>
        <p:txBody>
          <a:bodyPr/>
          <a:lstStyle/>
          <a:p>
            <a:endParaRPr lang="en-US" dirty="0"/>
          </a:p>
        </p:txBody>
      </p:sp>
      <p:cxnSp>
        <p:nvCxnSpPr>
          <p:cNvPr id="36" name="Straight Connector 35"/>
          <p:cNvCxnSpPr/>
          <p:nvPr userDrawn="1"/>
        </p:nvCxnSpPr>
        <p:spPr>
          <a:xfrm>
            <a:off x="2457328" y="2886605"/>
            <a:ext cx="2039112"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37" name="Rectangle 36"/>
          <p:cNvSpPr/>
          <p:nvPr userDrawn="1"/>
        </p:nvSpPr>
        <p:spPr>
          <a:xfrm>
            <a:off x="4659941" y="1600200"/>
            <a:ext cx="2039112" cy="4571970"/>
          </a:xfrm>
          <a:prstGeom prst="rect">
            <a:avLst/>
          </a:prstGeom>
          <a:solidFill>
            <a:srgbClr val="E6E6E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FFFFFF"/>
              </a:solidFill>
            </a:endParaRPr>
          </a:p>
        </p:txBody>
      </p:sp>
      <p:sp>
        <p:nvSpPr>
          <p:cNvPr id="38" name="Text Placeholder 23"/>
          <p:cNvSpPr>
            <a:spLocks noGrp="1"/>
          </p:cNvSpPr>
          <p:nvPr>
            <p:ph type="body" sz="quarter" idx="147"/>
          </p:nvPr>
        </p:nvSpPr>
        <p:spPr>
          <a:xfrm>
            <a:off x="4659941" y="3794757"/>
            <a:ext cx="2039112" cy="2377414"/>
          </a:xfrm>
          <a:noFill/>
        </p:spPr>
        <p:txBody>
          <a:bodyPr lIns="182880" tIns="0" rIns="182880" bIns="45720">
            <a:noAutofit/>
          </a:bodyPr>
          <a:lstStyle>
            <a:lvl1pPr>
              <a:defRPr sz="1000"/>
            </a:lvl1pPr>
            <a:lvl2pPr marL="182880" indent="-182880">
              <a:defRPr sz="1000"/>
            </a:lvl2pPr>
            <a:lvl3pPr marL="365760" indent="-137160">
              <a:defRPr sz="1000"/>
            </a:lvl3pPr>
            <a:lvl4pPr marL="502920" indent="-137160">
              <a:defRPr sz="1000"/>
            </a:lvl4pPr>
            <a:lvl5pPr marL="640080" indent="-137160">
              <a:defRPr sz="1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9" name="Text Placeholder 48"/>
          <p:cNvSpPr>
            <a:spLocks noGrp="1"/>
          </p:cNvSpPr>
          <p:nvPr>
            <p:ph type="body" sz="quarter" idx="148"/>
          </p:nvPr>
        </p:nvSpPr>
        <p:spPr>
          <a:xfrm>
            <a:off x="4659941" y="2880367"/>
            <a:ext cx="2039112" cy="914390"/>
          </a:xfrm>
        </p:spPr>
        <p:txBody>
          <a:bodyPr lIns="182880" tIns="91440" rIns="182880" bIns="182880">
            <a:noAutofit/>
          </a:bodyPr>
          <a:lstStyle>
            <a:lvl1pPr marL="0">
              <a:spcAft>
                <a:spcPts val="0"/>
              </a:spcAft>
              <a:defRPr sz="1200" b="1"/>
            </a:lvl1pPr>
            <a:lvl2pPr marL="0" indent="0">
              <a:spcAft>
                <a:spcPts val="0"/>
              </a:spcAft>
              <a:buNone/>
              <a:defRPr sz="1000" i="1"/>
            </a:lvl2pPr>
            <a:lvl3pPr marL="0" indent="0">
              <a:spcAft>
                <a:spcPts val="0"/>
              </a:spcAft>
              <a:buNone/>
              <a:defRPr sz="1000"/>
            </a:lvl3pPr>
            <a:lvl4pPr>
              <a:spcAft>
                <a:spcPts val="0"/>
              </a:spcAft>
              <a:defRPr sz="1000"/>
            </a:lvl4pPr>
            <a:lvl5pPr>
              <a:spcAft>
                <a:spcPts val="0"/>
              </a:spcAft>
              <a:defRPr sz="1000"/>
            </a:lvl5pPr>
          </a:lstStyle>
          <a:p>
            <a:pPr lvl="0"/>
            <a:r>
              <a:rPr lang="en-US" dirty="0"/>
              <a:t>Click to edit Master text styles</a:t>
            </a:r>
          </a:p>
          <a:p>
            <a:pPr lvl="1"/>
            <a:r>
              <a:rPr lang="en-US" dirty="0"/>
              <a:t>Second level</a:t>
            </a:r>
          </a:p>
          <a:p>
            <a:pPr lvl="2"/>
            <a:r>
              <a:rPr lang="en-US" dirty="0"/>
              <a:t>Third level</a:t>
            </a:r>
          </a:p>
        </p:txBody>
      </p:sp>
      <p:sp>
        <p:nvSpPr>
          <p:cNvPr id="40" name="Picture Placeholder 17"/>
          <p:cNvSpPr>
            <a:spLocks noGrp="1" noChangeAspect="1"/>
          </p:cNvSpPr>
          <p:nvPr>
            <p:ph type="pic" sz="quarter" idx="149"/>
          </p:nvPr>
        </p:nvSpPr>
        <p:spPr>
          <a:xfrm>
            <a:off x="5071464" y="1691646"/>
            <a:ext cx="1188720" cy="1188720"/>
          </a:xfrm>
          <a:noFill/>
        </p:spPr>
        <p:txBody>
          <a:bodyPr/>
          <a:lstStyle/>
          <a:p>
            <a:endParaRPr lang="en-US" dirty="0"/>
          </a:p>
        </p:txBody>
      </p:sp>
      <p:cxnSp>
        <p:nvCxnSpPr>
          <p:cNvPr id="41" name="Straight Connector 40"/>
          <p:cNvCxnSpPr/>
          <p:nvPr userDrawn="1"/>
        </p:nvCxnSpPr>
        <p:spPr>
          <a:xfrm>
            <a:off x="4659941" y="2886605"/>
            <a:ext cx="2039112"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42" name="Rectangle 41"/>
          <p:cNvSpPr/>
          <p:nvPr userDrawn="1"/>
        </p:nvSpPr>
        <p:spPr>
          <a:xfrm>
            <a:off x="6857975" y="1600200"/>
            <a:ext cx="2039112" cy="4571970"/>
          </a:xfrm>
          <a:prstGeom prst="rect">
            <a:avLst/>
          </a:prstGeom>
          <a:solidFill>
            <a:srgbClr val="E6E6E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FFFFFF"/>
              </a:solidFill>
            </a:endParaRPr>
          </a:p>
        </p:txBody>
      </p:sp>
      <p:sp>
        <p:nvSpPr>
          <p:cNvPr id="43" name="Text Placeholder 23"/>
          <p:cNvSpPr>
            <a:spLocks noGrp="1"/>
          </p:cNvSpPr>
          <p:nvPr>
            <p:ph type="body" sz="quarter" idx="150"/>
          </p:nvPr>
        </p:nvSpPr>
        <p:spPr>
          <a:xfrm>
            <a:off x="6857975" y="3794757"/>
            <a:ext cx="2039112" cy="2377414"/>
          </a:xfrm>
          <a:noFill/>
        </p:spPr>
        <p:txBody>
          <a:bodyPr lIns="182880" tIns="0" rIns="182880" bIns="45720">
            <a:noAutofit/>
          </a:bodyPr>
          <a:lstStyle>
            <a:lvl1pPr>
              <a:defRPr sz="1000"/>
            </a:lvl1pPr>
            <a:lvl2pPr marL="182880" indent="-182880">
              <a:defRPr sz="1000"/>
            </a:lvl2pPr>
            <a:lvl3pPr marL="365760" indent="-137160">
              <a:defRPr sz="1000"/>
            </a:lvl3pPr>
            <a:lvl4pPr marL="502920" indent="-137160">
              <a:defRPr sz="1000"/>
            </a:lvl4pPr>
            <a:lvl5pPr marL="640080" indent="-137160">
              <a:defRPr sz="1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4" name="Text Placeholder 48"/>
          <p:cNvSpPr>
            <a:spLocks noGrp="1"/>
          </p:cNvSpPr>
          <p:nvPr>
            <p:ph type="body" sz="quarter" idx="151"/>
          </p:nvPr>
        </p:nvSpPr>
        <p:spPr>
          <a:xfrm>
            <a:off x="6857975" y="2880367"/>
            <a:ext cx="2039112" cy="914390"/>
          </a:xfrm>
        </p:spPr>
        <p:txBody>
          <a:bodyPr lIns="182880" tIns="91440" rIns="182880" bIns="182880">
            <a:noAutofit/>
          </a:bodyPr>
          <a:lstStyle>
            <a:lvl1pPr marL="0">
              <a:spcAft>
                <a:spcPts val="0"/>
              </a:spcAft>
              <a:defRPr sz="1200" b="1"/>
            </a:lvl1pPr>
            <a:lvl2pPr marL="0" indent="0">
              <a:spcAft>
                <a:spcPts val="0"/>
              </a:spcAft>
              <a:buNone/>
              <a:defRPr sz="1000" i="1"/>
            </a:lvl2pPr>
            <a:lvl3pPr marL="0" indent="0">
              <a:spcAft>
                <a:spcPts val="0"/>
              </a:spcAft>
              <a:buNone/>
              <a:defRPr sz="1000"/>
            </a:lvl3pPr>
            <a:lvl4pPr>
              <a:spcAft>
                <a:spcPts val="0"/>
              </a:spcAft>
              <a:defRPr sz="1000"/>
            </a:lvl4pPr>
            <a:lvl5pPr>
              <a:spcAft>
                <a:spcPts val="0"/>
              </a:spcAft>
              <a:defRPr sz="1000"/>
            </a:lvl5pPr>
          </a:lstStyle>
          <a:p>
            <a:pPr lvl="0"/>
            <a:r>
              <a:rPr lang="en-US" dirty="0"/>
              <a:t>Click to edit Master text styles</a:t>
            </a:r>
          </a:p>
          <a:p>
            <a:pPr lvl="1"/>
            <a:r>
              <a:rPr lang="en-US" dirty="0"/>
              <a:t>Second level</a:t>
            </a:r>
          </a:p>
          <a:p>
            <a:pPr lvl="2"/>
            <a:r>
              <a:rPr lang="en-US" dirty="0"/>
              <a:t>Third level</a:t>
            </a:r>
          </a:p>
        </p:txBody>
      </p:sp>
      <p:sp>
        <p:nvSpPr>
          <p:cNvPr id="45" name="Picture Placeholder 17"/>
          <p:cNvSpPr>
            <a:spLocks noGrp="1" noChangeAspect="1"/>
          </p:cNvSpPr>
          <p:nvPr>
            <p:ph type="pic" sz="quarter" idx="152"/>
          </p:nvPr>
        </p:nvSpPr>
        <p:spPr>
          <a:xfrm>
            <a:off x="7269498" y="1691646"/>
            <a:ext cx="1188720" cy="1188720"/>
          </a:xfrm>
          <a:noFill/>
        </p:spPr>
        <p:txBody>
          <a:bodyPr/>
          <a:lstStyle/>
          <a:p>
            <a:endParaRPr lang="en-US" dirty="0"/>
          </a:p>
        </p:txBody>
      </p:sp>
      <p:cxnSp>
        <p:nvCxnSpPr>
          <p:cNvPr id="46" name="Straight Connector 45"/>
          <p:cNvCxnSpPr/>
          <p:nvPr userDrawn="1"/>
        </p:nvCxnSpPr>
        <p:spPr>
          <a:xfrm>
            <a:off x="6857975" y="2886605"/>
            <a:ext cx="2039112"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77156345"/>
      </p:ext>
    </p:extLst>
  </p:cSld>
  <p:clrMapOvr>
    <a:masterClrMapping/>
  </p:clrMapOvr>
</p:sldLayout>
</file>

<file path=ppt/slideLayouts/slideLayout138.xml><?xml version="1.0" encoding="utf-8"?>
<p:sldLayout xmlns:a="http://schemas.openxmlformats.org/drawingml/2006/main" xmlns:r="http://schemas.openxmlformats.org/officeDocument/2006/relationships" xmlns:p="http://schemas.openxmlformats.org/presentationml/2006/main" preserve="1" userDrawn="1">
  <p:cSld name="CG Eight Tombstones">
    <p:spTree>
      <p:nvGrpSpPr>
        <p:cNvPr id="1" name=""/>
        <p:cNvGrpSpPr/>
        <p:nvPr/>
      </p:nvGrpSpPr>
      <p:grpSpPr>
        <a:xfrm>
          <a:off x="0" y="0"/>
          <a:ext cx="0" cy="0"/>
          <a:chOff x="0" y="0"/>
          <a:chExt cx="0" cy="0"/>
        </a:xfrm>
      </p:grpSpPr>
      <p:sp>
        <p:nvSpPr>
          <p:cNvPr id="12" name="Rectangle 11"/>
          <p:cNvSpPr/>
          <p:nvPr userDrawn="1"/>
        </p:nvSpPr>
        <p:spPr>
          <a:xfrm>
            <a:off x="228600" y="1600200"/>
            <a:ext cx="8685213" cy="4572000"/>
          </a:xfrm>
          <a:prstGeom prst="rect">
            <a:avLst/>
          </a:prstGeom>
          <a:solidFill>
            <a:srgbClr val="D7F0F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FFFFFF"/>
              </a:solidFill>
            </a:endParaRPr>
          </a:p>
        </p:txBody>
      </p:sp>
      <p:sp>
        <p:nvSpPr>
          <p:cNvPr id="2" name="Title 1"/>
          <p:cNvSpPr>
            <a:spLocks noGrp="1"/>
          </p:cNvSpPr>
          <p:nvPr>
            <p:ph type="title"/>
          </p:nvPr>
        </p:nvSpPr>
        <p:spPr/>
        <p:txBody>
          <a:bodyPr/>
          <a:lstStyle/>
          <a:p>
            <a:r>
              <a:rPr lang="en-US" dirty="0"/>
              <a:t>Click to edit Master title style</a:t>
            </a:r>
          </a:p>
        </p:txBody>
      </p:sp>
      <p:sp>
        <p:nvSpPr>
          <p:cNvPr id="4" name="Text Placeholder 21"/>
          <p:cNvSpPr>
            <a:spLocks noGrp="1"/>
          </p:cNvSpPr>
          <p:nvPr>
            <p:ph type="body" sz="quarter" idx="101"/>
          </p:nvPr>
        </p:nvSpPr>
        <p:spPr>
          <a:xfrm>
            <a:off x="453142" y="1752600"/>
            <a:ext cx="1909058" cy="2042922"/>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640080" rIns="91440" bIns="91440">
            <a:noAutofit/>
          </a:bodyPr>
          <a:lstStyle>
            <a:lvl1pPr marL="0" indent="0">
              <a:lnSpc>
                <a:spcPct val="100000"/>
              </a:lnSpc>
              <a:spcBef>
                <a:spcPts val="0"/>
              </a:spcBef>
              <a:spcAft>
                <a:spcPts val="300"/>
              </a:spcAft>
              <a:buNone/>
              <a:defRPr sz="11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9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900" b="0" i="1"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9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9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21"/>
          <p:cNvSpPr>
            <a:spLocks noGrp="1"/>
          </p:cNvSpPr>
          <p:nvPr>
            <p:ph type="body" sz="quarter" idx="102"/>
          </p:nvPr>
        </p:nvSpPr>
        <p:spPr>
          <a:xfrm>
            <a:off x="2565528" y="1752600"/>
            <a:ext cx="1909058" cy="2042922"/>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640080" rIns="91440" bIns="91440">
            <a:noAutofit/>
          </a:bodyPr>
          <a:lstStyle>
            <a:lvl1pPr marL="0" indent="0">
              <a:lnSpc>
                <a:spcPct val="100000"/>
              </a:lnSpc>
              <a:spcBef>
                <a:spcPts val="0"/>
              </a:spcBef>
              <a:spcAft>
                <a:spcPts val="300"/>
              </a:spcAft>
              <a:buNone/>
              <a:defRPr sz="11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9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900" b="0" i="1"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9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9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Text Placeholder 21"/>
          <p:cNvSpPr>
            <a:spLocks noGrp="1"/>
          </p:cNvSpPr>
          <p:nvPr>
            <p:ph type="body" sz="quarter" idx="103"/>
          </p:nvPr>
        </p:nvSpPr>
        <p:spPr>
          <a:xfrm>
            <a:off x="4677914" y="1752600"/>
            <a:ext cx="1909058" cy="2042922"/>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640080" rIns="91440" bIns="91440">
            <a:noAutofit/>
          </a:bodyPr>
          <a:lstStyle>
            <a:lvl1pPr marL="0" indent="0">
              <a:lnSpc>
                <a:spcPct val="100000"/>
              </a:lnSpc>
              <a:spcBef>
                <a:spcPts val="0"/>
              </a:spcBef>
              <a:spcAft>
                <a:spcPts val="300"/>
              </a:spcAft>
              <a:buNone/>
              <a:defRPr sz="11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9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9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9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9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ext Placeholder 21"/>
          <p:cNvSpPr>
            <a:spLocks noGrp="1"/>
          </p:cNvSpPr>
          <p:nvPr>
            <p:ph type="body" sz="quarter" idx="104"/>
          </p:nvPr>
        </p:nvSpPr>
        <p:spPr>
          <a:xfrm>
            <a:off x="6790301" y="1752600"/>
            <a:ext cx="1909058" cy="2042922"/>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640080" rIns="91440" bIns="91440">
            <a:noAutofit/>
          </a:bodyPr>
          <a:lstStyle>
            <a:lvl1pPr marL="0" indent="0">
              <a:lnSpc>
                <a:spcPct val="100000"/>
              </a:lnSpc>
              <a:spcBef>
                <a:spcPts val="0"/>
              </a:spcBef>
              <a:spcAft>
                <a:spcPts val="300"/>
              </a:spcAft>
              <a:buNone/>
              <a:defRPr sz="11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9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9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9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9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ext Placeholder 21"/>
          <p:cNvSpPr>
            <a:spLocks noGrp="1"/>
          </p:cNvSpPr>
          <p:nvPr>
            <p:ph type="body" sz="quarter" idx="105"/>
          </p:nvPr>
        </p:nvSpPr>
        <p:spPr>
          <a:xfrm>
            <a:off x="453142" y="3962400"/>
            <a:ext cx="1909058" cy="2042922"/>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640080" rIns="91440" bIns="91440">
            <a:noAutofit/>
          </a:bodyPr>
          <a:lstStyle>
            <a:lvl1pPr marL="0" indent="0">
              <a:lnSpc>
                <a:spcPct val="100000"/>
              </a:lnSpc>
              <a:spcBef>
                <a:spcPts val="0"/>
              </a:spcBef>
              <a:spcAft>
                <a:spcPts val="300"/>
              </a:spcAft>
              <a:buNone/>
              <a:defRPr sz="11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9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900" b="0" i="1"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9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9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ext Placeholder 21"/>
          <p:cNvSpPr>
            <a:spLocks noGrp="1"/>
          </p:cNvSpPr>
          <p:nvPr>
            <p:ph type="body" sz="quarter" idx="106"/>
          </p:nvPr>
        </p:nvSpPr>
        <p:spPr>
          <a:xfrm>
            <a:off x="2565148" y="3962400"/>
            <a:ext cx="1909058" cy="2042922"/>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640080" rIns="91440" bIns="91440">
            <a:noAutofit/>
          </a:bodyPr>
          <a:lstStyle>
            <a:lvl1pPr marL="0" indent="0">
              <a:lnSpc>
                <a:spcPct val="100000"/>
              </a:lnSpc>
              <a:spcBef>
                <a:spcPts val="0"/>
              </a:spcBef>
              <a:spcAft>
                <a:spcPts val="300"/>
              </a:spcAft>
              <a:buNone/>
              <a:defRPr sz="11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9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900" b="0" i="1"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9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9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Text Placeholder 21"/>
          <p:cNvSpPr>
            <a:spLocks noGrp="1"/>
          </p:cNvSpPr>
          <p:nvPr>
            <p:ph type="body" sz="quarter" idx="107"/>
          </p:nvPr>
        </p:nvSpPr>
        <p:spPr>
          <a:xfrm>
            <a:off x="4677154" y="3962400"/>
            <a:ext cx="1909058" cy="2042922"/>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640080" rIns="91440" bIns="91440">
            <a:noAutofit/>
          </a:bodyPr>
          <a:lstStyle>
            <a:lvl1pPr marL="0" indent="0">
              <a:lnSpc>
                <a:spcPct val="100000"/>
              </a:lnSpc>
              <a:spcBef>
                <a:spcPts val="0"/>
              </a:spcBef>
              <a:spcAft>
                <a:spcPts val="300"/>
              </a:spcAft>
              <a:buNone/>
              <a:defRPr sz="11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9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900" b="0" i="1"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9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9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ext Placeholder 21"/>
          <p:cNvSpPr>
            <a:spLocks noGrp="1"/>
          </p:cNvSpPr>
          <p:nvPr>
            <p:ph type="body" sz="quarter" idx="108"/>
          </p:nvPr>
        </p:nvSpPr>
        <p:spPr>
          <a:xfrm>
            <a:off x="6789160" y="3962400"/>
            <a:ext cx="1909058" cy="2042922"/>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640080" rIns="91440" bIns="91440">
            <a:noAutofit/>
          </a:bodyPr>
          <a:lstStyle>
            <a:lvl1pPr marL="0" indent="0">
              <a:lnSpc>
                <a:spcPct val="100000"/>
              </a:lnSpc>
              <a:spcBef>
                <a:spcPts val="0"/>
              </a:spcBef>
              <a:spcAft>
                <a:spcPts val="300"/>
              </a:spcAft>
              <a:buNone/>
              <a:defRPr sz="11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9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900" b="0" i="1"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9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9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Footer Placeholder 12"/>
          <p:cNvSpPr>
            <a:spLocks noGrp="1"/>
          </p:cNvSpPr>
          <p:nvPr>
            <p:ph type="ftr" sz="quarter" idx="109"/>
          </p:nvPr>
        </p:nvSpPr>
        <p:spPr/>
        <p:txBody>
          <a:bodyPr/>
          <a:lstStyle/>
          <a:p>
            <a:endParaRPr lang="en-US" dirty="0"/>
          </a:p>
        </p:txBody>
      </p:sp>
    </p:spTree>
    <p:extLst>
      <p:ext uri="{BB962C8B-B14F-4D97-AF65-F5344CB8AC3E}">
        <p14:creationId xmlns:p14="http://schemas.microsoft.com/office/powerpoint/2010/main" val="2389675033"/>
      </p:ext>
    </p:extLst>
  </p:cSld>
  <p:clrMapOvr>
    <a:masterClrMapping/>
  </p:clrMapOvr>
</p:sldLayout>
</file>

<file path=ppt/slideLayouts/slideLayout139.xml><?xml version="1.0" encoding="utf-8"?>
<p:sldLayout xmlns:a="http://schemas.openxmlformats.org/drawingml/2006/main" xmlns:r="http://schemas.openxmlformats.org/officeDocument/2006/relationships" xmlns:p="http://schemas.openxmlformats.org/presentationml/2006/main" preserve="1" userDrawn="1">
  <p:cSld name="CG Twelve Tombstones">
    <p:spTree>
      <p:nvGrpSpPr>
        <p:cNvPr id="1" name=""/>
        <p:cNvGrpSpPr/>
        <p:nvPr/>
      </p:nvGrpSpPr>
      <p:grpSpPr>
        <a:xfrm>
          <a:off x="0" y="0"/>
          <a:ext cx="0" cy="0"/>
          <a:chOff x="0" y="0"/>
          <a:chExt cx="0" cy="0"/>
        </a:xfrm>
      </p:grpSpPr>
      <p:sp>
        <p:nvSpPr>
          <p:cNvPr id="16" name="Rectangle 15"/>
          <p:cNvSpPr/>
          <p:nvPr userDrawn="1"/>
        </p:nvSpPr>
        <p:spPr>
          <a:xfrm>
            <a:off x="228600" y="1600200"/>
            <a:ext cx="8685213" cy="4572000"/>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FFFFFF"/>
              </a:solidFill>
            </a:endParaRPr>
          </a:p>
        </p:txBody>
      </p:sp>
      <p:sp>
        <p:nvSpPr>
          <p:cNvPr id="2" name="Title 1"/>
          <p:cNvSpPr>
            <a:spLocks noGrp="1"/>
          </p:cNvSpPr>
          <p:nvPr>
            <p:ph type="title"/>
          </p:nvPr>
        </p:nvSpPr>
        <p:spPr/>
        <p:txBody>
          <a:bodyPr/>
          <a:lstStyle/>
          <a:p>
            <a:r>
              <a:rPr lang="en-US"/>
              <a:t>Click to edit Master title style</a:t>
            </a:r>
          </a:p>
        </p:txBody>
      </p:sp>
      <p:sp>
        <p:nvSpPr>
          <p:cNvPr id="4" name="Text Placeholder 21"/>
          <p:cNvSpPr>
            <a:spLocks noGrp="1"/>
          </p:cNvSpPr>
          <p:nvPr>
            <p:ph type="body" sz="quarter" idx="101"/>
          </p:nvPr>
        </p:nvSpPr>
        <p:spPr>
          <a:xfrm>
            <a:off x="411866" y="1804232"/>
            <a:ext cx="1950334" cy="1292641"/>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21"/>
          <p:cNvSpPr>
            <a:spLocks noGrp="1"/>
          </p:cNvSpPr>
          <p:nvPr>
            <p:ph type="body" sz="quarter" idx="102"/>
          </p:nvPr>
        </p:nvSpPr>
        <p:spPr>
          <a:xfrm>
            <a:off x="2538011" y="1804232"/>
            <a:ext cx="1950334" cy="1292641"/>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Text Placeholder 21"/>
          <p:cNvSpPr>
            <a:spLocks noGrp="1"/>
          </p:cNvSpPr>
          <p:nvPr>
            <p:ph type="body" sz="quarter" idx="103"/>
          </p:nvPr>
        </p:nvSpPr>
        <p:spPr>
          <a:xfrm>
            <a:off x="4664156" y="1804232"/>
            <a:ext cx="1950334" cy="1292641"/>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ext Placeholder 21"/>
          <p:cNvSpPr>
            <a:spLocks noGrp="1"/>
          </p:cNvSpPr>
          <p:nvPr>
            <p:ph type="body" sz="quarter" idx="104"/>
          </p:nvPr>
        </p:nvSpPr>
        <p:spPr>
          <a:xfrm>
            <a:off x="6790302" y="1804232"/>
            <a:ext cx="1950334" cy="1292641"/>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ext Placeholder 21"/>
          <p:cNvSpPr>
            <a:spLocks noGrp="1"/>
          </p:cNvSpPr>
          <p:nvPr>
            <p:ph type="body" sz="quarter" idx="105"/>
          </p:nvPr>
        </p:nvSpPr>
        <p:spPr>
          <a:xfrm>
            <a:off x="411866" y="3235815"/>
            <a:ext cx="1950334" cy="1292641"/>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ext Placeholder 21"/>
          <p:cNvSpPr>
            <a:spLocks noGrp="1"/>
          </p:cNvSpPr>
          <p:nvPr>
            <p:ph type="body" sz="quarter" idx="106"/>
          </p:nvPr>
        </p:nvSpPr>
        <p:spPr>
          <a:xfrm>
            <a:off x="2537631" y="4666257"/>
            <a:ext cx="1950334" cy="1292641"/>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Text Placeholder 21"/>
          <p:cNvSpPr>
            <a:spLocks noGrp="1"/>
          </p:cNvSpPr>
          <p:nvPr>
            <p:ph type="body" sz="quarter" idx="107"/>
          </p:nvPr>
        </p:nvSpPr>
        <p:spPr>
          <a:xfrm>
            <a:off x="4663396" y="4666257"/>
            <a:ext cx="1950334" cy="1292641"/>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ext Placeholder 21"/>
          <p:cNvSpPr>
            <a:spLocks noGrp="1"/>
          </p:cNvSpPr>
          <p:nvPr>
            <p:ph type="body" sz="quarter" idx="108"/>
          </p:nvPr>
        </p:nvSpPr>
        <p:spPr>
          <a:xfrm>
            <a:off x="6789161" y="4666257"/>
            <a:ext cx="1950334" cy="1292641"/>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Text Placeholder 21"/>
          <p:cNvSpPr>
            <a:spLocks noGrp="1"/>
          </p:cNvSpPr>
          <p:nvPr>
            <p:ph type="body" sz="quarter" idx="109"/>
          </p:nvPr>
        </p:nvSpPr>
        <p:spPr>
          <a:xfrm>
            <a:off x="411866" y="4667397"/>
            <a:ext cx="1950334" cy="1292641"/>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Text Placeholder 21"/>
          <p:cNvSpPr>
            <a:spLocks noGrp="1"/>
          </p:cNvSpPr>
          <p:nvPr>
            <p:ph type="body" sz="quarter" idx="110"/>
          </p:nvPr>
        </p:nvSpPr>
        <p:spPr>
          <a:xfrm>
            <a:off x="2537631" y="3235245"/>
            <a:ext cx="1950334" cy="1292641"/>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Text Placeholder 21"/>
          <p:cNvSpPr>
            <a:spLocks noGrp="1"/>
          </p:cNvSpPr>
          <p:nvPr>
            <p:ph type="body" sz="quarter" idx="111"/>
          </p:nvPr>
        </p:nvSpPr>
        <p:spPr>
          <a:xfrm>
            <a:off x="4663396" y="3235245"/>
            <a:ext cx="1950334" cy="1292641"/>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Text Placeholder 21"/>
          <p:cNvSpPr>
            <a:spLocks noGrp="1"/>
          </p:cNvSpPr>
          <p:nvPr>
            <p:ph type="body" sz="quarter" idx="112"/>
          </p:nvPr>
        </p:nvSpPr>
        <p:spPr>
          <a:xfrm>
            <a:off x="6789161" y="3235244"/>
            <a:ext cx="1950334" cy="1292641"/>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7" name="Footer Placeholder 16"/>
          <p:cNvSpPr>
            <a:spLocks noGrp="1"/>
          </p:cNvSpPr>
          <p:nvPr>
            <p:ph type="ftr" sz="quarter" idx="113"/>
          </p:nvPr>
        </p:nvSpPr>
        <p:spPr/>
        <p:txBody>
          <a:bodyPr/>
          <a:lstStyle/>
          <a:p>
            <a:endParaRPr lang="en-US" dirty="0"/>
          </a:p>
        </p:txBody>
      </p:sp>
    </p:spTree>
    <p:extLst>
      <p:ext uri="{BB962C8B-B14F-4D97-AF65-F5344CB8AC3E}">
        <p14:creationId xmlns:p14="http://schemas.microsoft.com/office/powerpoint/2010/main" val="386554148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G One Top Two Bottom">
    <p:spTree>
      <p:nvGrpSpPr>
        <p:cNvPr id="1" name=""/>
        <p:cNvGrpSpPr/>
        <p:nvPr/>
      </p:nvGrpSpPr>
      <p:grpSpPr>
        <a:xfrm>
          <a:off x="0" y="0"/>
          <a:ext cx="0" cy="0"/>
          <a:chOff x="0" y="0"/>
          <a:chExt cx="0" cy="0"/>
        </a:xfrm>
      </p:grpSpPr>
      <p:sp>
        <p:nvSpPr>
          <p:cNvPr id="9" name="Content Placeholder 8"/>
          <p:cNvSpPr>
            <a:spLocks noGrp="1"/>
          </p:cNvSpPr>
          <p:nvPr>
            <p:ph sz="quarter" idx="13"/>
          </p:nvPr>
        </p:nvSpPr>
        <p:spPr>
          <a:xfrm>
            <a:off x="228599" y="1619250"/>
            <a:ext cx="8685213" cy="2194560"/>
          </a:xfrm>
        </p:spPr>
        <p:txBody>
          <a:bodyPr>
            <a:noAutofit/>
          </a:bodyPr>
          <a:lstStyle>
            <a:lvl1pPr>
              <a:defRPr sz="1400"/>
            </a:lvl1pPr>
            <a:lvl2pPr>
              <a:defRPr sz="1400"/>
            </a:lvl2pPr>
            <a:lvl3pPr>
              <a:defRPr sz="1200"/>
            </a:lvl3pPr>
            <a:lvl4pPr>
              <a:defRPr sz="11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1"/>
          <p:cNvSpPr>
            <a:spLocks noGrp="1"/>
          </p:cNvSpPr>
          <p:nvPr>
            <p:ph type="title"/>
          </p:nvPr>
        </p:nvSpPr>
        <p:spPr/>
        <p:txBody>
          <a:bodyPr/>
          <a:lstStyle/>
          <a:p>
            <a:r>
              <a:rPr lang="en-US"/>
              <a:t>Click to edit Master title style</a:t>
            </a:r>
          </a:p>
        </p:txBody>
      </p:sp>
      <p:sp>
        <p:nvSpPr>
          <p:cNvPr id="5" name="Content Placeholder 4"/>
          <p:cNvSpPr>
            <a:spLocks noGrp="1"/>
          </p:cNvSpPr>
          <p:nvPr>
            <p:ph sz="quarter" idx="11"/>
          </p:nvPr>
        </p:nvSpPr>
        <p:spPr>
          <a:xfrm>
            <a:off x="231140" y="3977634"/>
            <a:ext cx="4251960" cy="2194560"/>
          </a:xfrm>
        </p:spPr>
        <p:txBody>
          <a:bodyPr>
            <a:noAutofit/>
          </a:bodyPr>
          <a:lstStyle>
            <a:lvl1pPr>
              <a:defRPr sz="1400"/>
            </a:lvl1pPr>
            <a:lvl2pPr>
              <a:defRPr sz="1400"/>
            </a:lvl2pPr>
            <a:lvl3pPr>
              <a:defRPr sz="1200"/>
            </a:lvl3pPr>
            <a:lvl4pPr>
              <a:defRPr sz="11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Content Placeholder 10"/>
          <p:cNvSpPr>
            <a:spLocks noGrp="1"/>
          </p:cNvSpPr>
          <p:nvPr>
            <p:ph sz="quarter" idx="14"/>
          </p:nvPr>
        </p:nvSpPr>
        <p:spPr>
          <a:xfrm>
            <a:off x="4657725" y="3977634"/>
            <a:ext cx="4251960" cy="2194560"/>
          </a:xfrm>
        </p:spPr>
        <p:txBody>
          <a:bodyPr>
            <a:noAutofit/>
          </a:bodyPr>
          <a:lstStyle>
            <a:lvl1pPr>
              <a:defRPr sz="1400"/>
            </a:lvl1pPr>
            <a:lvl2pPr>
              <a:defRPr sz="1400"/>
            </a:lvl2pPr>
            <a:lvl3pPr>
              <a:defRPr sz="1200"/>
            </a:lvl3pPr>
            <a:lvl4pPr>
              <a:defRPr sz="11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Footer Placeholder 6"/>
          <p:cNvSpPr>
            <a:spLocks noGrp="1"/>
          </p:cNvSpPr>
          <p:nvPr>
            <p:ph type="ftr" sz="quarter" idx="15"/>
          </p:nvPr>
        </p:nvSpPr>
        <p:spPr/>
        <p:txBody>
          <a:bodyPr/>
          <a:lstStyle/>
          <a:p>
            <a:endParaRPr lang="en-US" dirty="0"/>
          </a:p>
        </p:txBody>
      </p:sp>
    </p:spTree>
    <p:extLst>
      <p:ext uri="{BB962C8B-B14F-4D97-AF65-F5344CB8AC3E}">
        <p14:creationId xmlns:p14="http://schemas.microsoft.com/office/powerpoint/2010/main" val="1891622873"/>
      </p:ext>
    </p:extLst>
  </p:cSld>
  <p:clrMapOvr>
    <a:masterClrMapping/>
  </p:clrMapOvr>
</p:sldLayout>
</file>

<file path=ppt/slideLayouts/slideLayout140.xml><?xml version="1.0" encoding="utf-8"?>
<p:sldLayout xmlns:a="http://schemas.openxmlformats.org/drawingml/2006/main" xmlns:r="http://schemas.openxmlformats.org/officeDocument/2006/relationships" xmlns:p="http://schemas.openxmlformats.org/presentationml/2006/main" preserve="1" userDrawn="1">
  <p:cSld name="CG Fifteen Tombstones">
    <p:spTree>
      <p:nvGrpSpPr>
        <p:cNvPr id="1" name=""/>
        <p:cNvGrpSpPr/>
        <p:nvPr/>
      </p:nvGrpSpPr>
      <p:grpSpPr>
        <a:xfrm>
          <a:off x="0" y="0"/>
          <a:ext cx="0" cy="0"/>
          <a:chOff x="0" y="0"/>
          <a:chExt cx="0" cy="0"/>
        </a:xfrm>
      </p:grpSpPr>
      <p:sp>
        <p:nvSpPr>
          <p:cNvPr id="19" name="Rectangle 18"/>
          <p:cNvSpPr/>
          <p:nvPr userDrawn="1"/>
        </p:nvSpPr>
        <p:spPr>
          <a:xfrm>
            <a:off x="228600" y="1600199"/>
            <a:ext cx="8685213" cy="4571971"/>
          </a:xfrm>
          <a:prstGeom prst="rect">
            <a:avLst/>
          </a:prstGeom>
          <a:solidFill>
            <a:srgbClr val="D7F0F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FFFFFF"/>
              </a:solidFill>
            </a:endParaRPr>
          </a:p>
        </p:txBody>
      </p:sp>
      <p:sp>
        <p:nvSpPr>
          <p:cNvPr id="2" name="Title 1"/>
          <p:cNvSpPr>
            <a:spLocks noGrp="1"/>
          </p:cNvSpPr>
          <p:nvPr>
            <p:ph type="title"/>
          </p:nvPr>
        </p:nvSpPr>
        <p:spPr/>
        <p:txBody>
          <a:bodyPr/>
          <a:lstStyle/>
          <a:p>
            <a:r>
              <a:rPr lang="en-US"/>
              <a:t>Click to edit Master title style</a:t>
            </a:r>
          </a:p>
        </p:txBody>
      </p:sp>
      <p:sp>
        <p:nvSpPr>
          <p:cNvPr id="4" name="Text Placeholder 21"/>
          <p:cNvSpPr>
            <a:spLocks noGrp="1"/>
          </p:cNvSpPr>
          <p:nvPr>
            <p:ph type="body" sz="quarter" idx="101"/>
          </p:nvPr>
        </p:nvSpPr>
        <p:spPr>
          <a:xfrm>
            <a:off x="420688" y="1786946"/>
            <a:ext cx="1564877" cy="1342842"/>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21"/>
          <p:cNvSpPr>
            <a:spLocks noGrp="1"/>
          </p:cNvSpPr>
          <p:nvPr>
            <p:ph type="body" sz="quarter" idx="102"/>
          </p:nvPr>
        </p:nvSpPr>
        <p:spPr>
          <a:xfrm>
            <a:off x="2106216" y="1786946"/>
            <a:ext cx="1564877" cy="1342842"/>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Text Placeholder 21"/>
          <p:cNvSpPr>
            <a:spLocks noGrp="1"/>
          </p:cNvSpPr>
          <p:nvPr>
            <p:ph type="body" sz="quarter" idx="103"/>
          </p:nvPr>
        </p:nvSpPr>
        <p:spPr>
          <a:xfrm>
            <a:off x="3791744" y="1786946"/>
            <a:ext cx="1564877" cy="1342842"/>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ext Placeholder 21"/>
          <p:cNvSpPr>
            <a:spLocks noGrp="1"/>
          </p:cNvSpPr>
          <p:nvPr>
            <p:ph type="body" sz="quarter" idx="104"/>
          </p:nvPr>
        </p:nvSpPr>
        <p:spPr>
          <a:xfrm>
            <a:off x="5477272" y="1786946"/>
            <a:ext cx="1564877" cy="1342842"/>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ext Placeholder 21"/>
          <p:cNvSpPr>
            <a:spLocks noGrp="1"/>
          </p:cNvSpPr>
          <p:nvPr>
            <p:ph type="body" sz="quarter" idx="105"/>
          </p:nvPr>
        </p:nvSpPr>
        <p:spPr>
          <a:xfrm>
            <a:off x="420688" y="3218143"/>
            <a:ext cx="1564877" cy="1342842"/>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ext Placeholder 21"/>
          <p:cNvSpPr>
            <a:spLocks noGrp="1"/>
          </p:cNvSpPr>
          <p:nvPr>
            <p:ph type="body" sz="quarter" idx="106"/>
          </p:nvPr>
        </p:nvSpPr>
        <p:spPr>
          <a:xfrm>
            <a:off x="2106216" y="4648200"/>
            <a:ext cx="1564877" cy="1342842"/>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Text Placeholder 21"/>
          <p:cNvSpPr>
            <a:spLocks noGrp="1"/>
          </p:cNvSpPr>
          <p:nvPr>
            <p:ph type="body" sz="quarter" idx="107"/>
          </p:nvPr>
        </p:nvSpPr>
        <p:spPr>
          <a:xfrm>
            <a:off x="3791744" y="4648200"/>
            <a:ext cx="1564877" cy="1342842"/>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ext Placeholder 21"/>
          <p:cNvSpPr>
            <a:spLocks noGrp="1"/>
          </p:cNvSpPr>
          <p:nvPr>
            <p:ph type="body" sz="quarter" idx="108"/>
          </p:nvPr>
        </p:nvSpPr>
        <p:spPr>
          <a:xfrm>
            <a:off x="5477272" y="4648200"/>
            <a:ext cx="1564877" cy="1342842"/>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Text Placeholder 21"/>
          <p:cNvSpPr>
            <a:spLocks noGrp="1"/>
          </p:cNvSpPr>
          <p:nvPr>
            <p:ph type="body" sz="quarter" idx="109"/>
          </p:nvPr>
        </p:nvSpPr>
        <p:spPr>
          <a:xfrm>
            <a:off x="420688" y="4649340"/>
            <a:ext cx="1564877" cy="1342842"/>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Text Placeholder 21"/>
          <p:cNvSpPr>
            <a:spLocks noGrp="1"/>
          </p:cNvSpPr>
          <p:nvPr>
            <p:ph type="body" sz="quarter" idx="110"/>
          </p:nvPr>
        </p:nvSpPr>
        <p:spPr>
          <a:xfrm>
            <a:off x="2106216" y="3217573"/>
            <a:ext cx="1564877" cy="1342842"/>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Text Placeholder 21"/>
          <p:cNvSpPr>
            <a:spLocks noGrp="1"/>
          </p:cNvSpPr>
          <p:nvPr>
            <p:ph type="body" sz="quarter" idx="111"/>
          </p:nvPr>
        </p:nvSpPr>
        <p:spPr>
          <a:xfrm>
            <a:off x="3791744" y="3217573"/>
            <a:ext cx="1564877" cy="1342842"/>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Text Placeholder 21"/>
          <p:cNvSpPr>
            <a:spLocks noGrp="1"/>
          </p:cNvSpPr>
          <p:nvPr>
            <p:ph type="body" sz="quarter" idx="112"/>
          </p:nvPr>
        </p:nvSpPr>
        <p:spPr>
          <a:xfrm>
            <a:off x="5477272" y="3217573"/>
            <a:ext cx="1564877" cy="1342842"/>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6" name="Text Placeholder 21"/>
          <p:cNvSpPr>
            <a:spLocks noGrp="1"/>
          </p:cNvSpPr>
          <p:nvPr>
            <p:ph type="body" sz="quarter" idx="113"/>
          </p:nvPr>
        </p:nvSpPr>
        <p:spPr>
          <a:xfrm>
            <a:off x="7162800" y="1786946"/>
            <a:ext cx="1564877" cy="1342842"/>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7" name="Text Placeholder 21"/>
          <p:cNvSpPr>
            <a:spLocks noGrp="1"/>
          </p:cNvSpPr>
          <p:nvPr>
            <p:ph type="body" sz="quarter" idx="114"/>
          </p:nvPr>
        </p:nvSpPr>
        <p:spPr>
          <a:xfrm>
            <a:off x="7162800" y="4648200"/>
            <a:ext cx="1564877" cy="1342842"/>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8" name="Text Placeholder 21"/>
          <p:cNvSpPr>
            <a:spLocks noGrp="1"/>
          </p:cNvSpPr>
          <p:nvPr>
            <p:ph type="body" sz="quarter" idx="115"/>
          </p:nvPr>
        </p:nvSpPr>
        <p:spPr>
          <a:xfrm>
            <a:off x="7162800" y="3217573"/>
            <a:ext cx="1564877" cy="1342842"/>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0" name="Footer Placeholder 19"/>
          <p:cNvSpPr>
            <a:spLocks noGrp="1"/>
          </p:cNvSpPr>
          <p:nvPr>
            <p:ph type="ftr" sz="quarter" idx="116"/>
          </p:nvPr>
        </p:nvSpPr>
        <p:spPr/>
        <p:txBody>
          <a:bodyPr/>
          <a:lstStyle/>
          <a:p>
            <a:endParaRPr lang="en-US" dirty="0"/>
          </a:p>
        </p:txBody>
      </p:sp>
    </p:spTree>
    <p:extLst>
      <p:ext uri="{BB962C8B-B14F-4D97-AF65-F5344CB8AC3E}">
        <p14:creationId xmlns:p14="http://schemas.microsoft.com/office/powerpoint/2010/main" val="1964812317"/>
      </p:ext>
    </p:extLst>
  </p:cSld>
  <p:clrMapOvr>
    <a:masterClrMapping/>
  </p:clrMapOvr>
</p:sldLayout>
</file>

<file path=ppt/slideLayouts/slideLayout141.xml><?xml version="1.0" encoding="utf-8"?>
<p:sldLayout xmlns:a="http://schemas.openxmlformats.org/drawingml/2006/main" xmlns:r="http://schemas.openxmlformats.org/officeDocument/2006/relationships" xmlns:p="http://schemas.openxmlformats.org/presentationml/2006/main" preserve="1" userDrawn="1">
  <p:cSld name="CG Text with 9 Tombstones">
    <p:spTree>
      <p:nvGrpSpPr>
        <p:cNvPr id="1" name=""/>
        <p:cNvGrpSpPr/>
        <p:nvPr/>
      </p:nvGrpSpPr>
      <p:grpSpPr>
        <a:xfrm>
          <a:off x="0" y="0"/>
          <a:ext cx="0" cy="0"/>
          <a:chOff x="0" y="0"/>
          <a:chExt cx="0" cy="0"/>
        </a:xfrm>
      </p:grpSpPr>
      <p:sp>
        <p:nvSpPr>
          <p:cNvPr id="19" name="Rectangle 18"/>
          <p:cNvSpPr/>
          <p:nvPr userDrawn="1"/>
        </p:nvSpPr>
        <p:spPr bwMode="auto">
          <a:xfrm>
            <a:off x="3922889" y="1600200"/>
            <a:ext cx="4990924" cy="4570413"/>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FFFFFF"/>
              </a:solidFill>
            </a:endParaRPr>
          </a:p>
        </p:txBody>
      </p:sp>
      <p:sp>
        <p:nvSpPr>
          <p:cNvPr id="2" name="Title 1"/>
          <p:cNvSpPr>
            <a:spLocks noGrp="1"/>
          </p:cNvSpPr>
          <p:nvPr>
            <p:ph type="title"/>
          </p:nvPr>
        </p:nvSpPr>
        <p:spPr/>
        <p:txBody>
          <a:bodyPr/>
          <a:lstStyle/>
          <a:p>
            <a:r>
              <a:rPr lang="en-US"/>
              <a:t>Click to edit Master title style</a:t>
            </a:r>
          </a:p>
        </p:txBody>
      </p:sp>
      <p:sp>
        <p:nvSpPr>
          <p:cNvPr id="6" name="Text Placeholder 21"/>
          <p:cNvSpPr>
            <a:spLocks noGrp="1"/>
          </p:cNvSpPr>
          <p:nvPr>
            <p:ph type="body" sz="quarter" idx="103"/>
          </p:nvPr>
        </p:nvSpPr>
        <p:spPr bwMode="auto">
          <a:xfrm>
            <a:off x="4060318" y="1758965"/>
            <a:ext cx="1502282" cy="1365235"/>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rgbClr val="000000"/>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ext Placeholder 21"/>
          <p:cNvSpPr>
            <a:spLocks noGrp="1"/>
          </p:cNvSpPr>
          <p:nvPr>
            <p:ph type="body" sz="quarter" idx="104"/>
          </p:nvPr>
        </p:nvSpPr>
        <p:spPr bwMode="auto">
          <a:xfrm>
            <a:off x="5660518" y="1758965"/>
            <a:ext cx="1502282" cy="1365235"/>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Text Placeholder 21"/>
          <p:cNvSpPr>
            <a:spLocks noGrp="1"/>
          </p:cNvSpPr>
          <p:nvPr>
            <p:ph type="body" sz="quarter" idx="107"/>
          </p:nvPr>
        </p:nvSpPr>
        <p:spPr bwMode="auto">
          <a:xfrm>
            <a:off x="4060318" y="4648200"/>
            <a:ext cx="1502282" cy="1365235"/>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ext Placeholder 21"/>
          <p:cNvSpPr>
            <a:spLocks noGrp="1"/>
          </p:cNvSpPr>
          <p:nvPr>
            <p:ph type="body" sz="quarter" idx="108"/>
          </p:nvPr>
        </p:nvSpPr>
        <p:spPr bwMode="auto">
          <a:xfrm>
            <a:off x="5660518" y="4648200"/>
            <a:ext cx="1502282" cy="1365235"/>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Text Placeholder 21"/>
          <p:cNvSpPr>
            <a:spLocks noGrp="1"/>
          </p:cNvSpPr>
          <p:nvPr>
            <p:ph type="body" sz="quarter" idx="111"/>
          </p:nvPr>
        </p:nvSpPr>
        <p:spPr bwMode="auto">
          <a:xfrm>
            <a:off x="4060318" y="3203583"/>
            <a:ext cx="1502282" cy="1365235"/>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mj-lt"/>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mj-lt"/>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mj-lt"/>
                <a:ea typeface="+mn-ea"/>
                <a:cs typeface="Times New Roman"/>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mj-lt"/>
                <a:ea typeface="+mn-ea"/>
                <a:cs typeface="Times New Roman"/>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Text Placeholder 21"/>
          <p:cNvSpPr>
            <a:spLocks noGrp="1"/>
          </p:cNvSpPr>
          <p:nvPr>
            <p:ph type="body" sz="quarter" idx="112"/>
          </p:nvPr>
        </p:nvSpPr>
        <p:spPr bwMode="auto">
          <a:xfrm>
            <a:off x="5660518" y="3203583"/>
            <a:ext cx="1502282" cy="1365235"/>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6" name="Text Placeholder 21"/>
          <p:cNvSpPr>
            <a:spLocks noGrp="1"/>
          </p:cNvSpPr>
          <p:nvPr>
            <p:ph type="body" sz="quarter" idx="113"/>
          </p:nvPr>
        </p:nvSpPr>
        <p:spPr bwMode="auto">
          <a:xfrm>
            <a:off x="7260718" y="1758965"/>
            <a:ext cx="1502282" cy="1365235"/>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7" name="Text Placeholder 21"/>
          <p:cNvSpPr>
            <a:spLocks noGrp="1"/>
          </p:cNvSpPr>
          <p:nvPr>
            <p:ph type="body" sz="quarter" idx="114"/>
          </p:nvPr>
        </p:nvSpPr>
        <p:spPr bwMode="auto">
          <a:xfrm>
            <a:off x="7260718" y="4648200"/>
            <a:ext cx="1502282" cy="1365235"/>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8" name="Text Placeholder 21"/>
          <p:cNvSpPr>
            <a:spLocks noGrp="1"/>
          </p:cNvSpPr>
          <p:nvPr>
            <p:ph type="body" sz="quarter" idx="115"/>
          </p:nvPr>
        </p:nvSpPr>
        <p:spPr bwMode="auto">
          <a:xfrm>
            <a:off x="7260718" y="3203583"/>
            <a:ext cx="1502282" cy="1365235"/>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0" name="Content Placeholder 19"/>
          <p:cNvSpPr>
            <a:spLocks noGrp="1"/>
          </p:cNvSpPr>
          <p:nvPr>
            <p:ph sz="quarter" idx="116"/>
          </p:nvPr>
        </p:nvSpPr>
        <p:spPr>
          <a:xfrm>
            <a:off x="228600" y="1618488"/>
            <a:ext cx="3505200" cy="4553712"/>
          </a:xfrm>
        </p:spPr>
        <p:txBody>
          <a:bodyPr>
            <a:noAutofit/>
          </a:bodyPr>
          <a:lstStyle>
            <a:lvl1pPr>
              <a:defRPr sz="1400"/>
            </a:lvl1pPr>
            <a:lvl2pPr>
              <a:defRPr sz="1400"/>
            </a:lvl2pPr>
            <a:lvl3pPr>
              <a:defRPr sz="1200"/>
            </a:lvl3pPr>
            <a:lvl4pPr>
              <a:defRPr sz="11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1" name="Footer Placeholder 20"/>
          <p:cNvSpPr>
            <a:spLocks noGrp="1"/>
          </p:cNvSpPr>
          <p:nvPr>
            <p:ph type="ftr" sz="quarter" idx="117"/>
          </p:nvPr>
        </p:nvSpPr>
        <p:spPr/>
        <p:txBody>
          <a:bodyPr/>
          <a:lstStyle/>
          <a:p>
            <a:endParaRPr lang="en-US" dirty="0"/>
          </a:p>
        </p:txBody>
      </p:sp>
    </p:spTree>
    <p:extLst>
      <p:ext uri="{BB962C8B-B14F-4D97-AF65-F5344CB8AC3E}">
        <p14:creationId xmlns:p14="http://schemas.microsoft.com/office/powerpoint/2010/main" val="3373028609"/>
      </p:ext>
    </p:extLst>
  </p:cSld>
  <p:clrMapOvr>
    <a:masterClrMapping/>
  </p:clrMapOvr>
</p:sldLayout>
</file>

<file path=ppt/slideLayouts/slideLayout142.xml><?xml version="1.0" encoding="utf-8"?>
<p:sldLayout xmlns:a="http://schemas.openxmlformats.org/drawingml/2006/main" xmlns:r="http://schemas.openxmlformats.org/officeDocument/2006/relationships" xmlns:p="http://schemas.openxmlformats.org/presentationml/2006/main" preserve="1" userDrawn="1">
  <p:cSld name="CG Side by Side Palet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5" name="Content Placeholder 4"/>
          <p:cNvSpPr>
            <a:spLocks noGrp="1"/>
          </p:cNvSpPr>
          <p:nvPr>
            <p:ph sz="quarter" idx="11"/>
          </p:nvPr>
        </p:nvSpPr>
        <p:spPr>
          <a:xfrm>
            <a:off x="228600" y="1970088"/>
            <a:ext cx="4254500" cy="4202112"/>
          </a:xfrm>
          <a:solidFill>
            <a:schemeClr val="bg1"/>
          </a:solidFill>
          <a:ln w="12700" cap="flat" cmpd="sng" algn="ctr">
            <a:solidFill>
              <a:schemeClr val="tx1"/>
            </a:solidFill>
            <a:prstDash val="solid"/>
            <a:round/>
            <a:headEnd type="none" w="med" len="med"/>
            <a:tailEnd type="none" w="med" len="med"/>
          </a:ln>
        </p:spPr>
        <p:txBody>
          <a:bodyPr wrap="square" lIns="182880" tIns="137160" rIns="182880" bIns="182880">
            <a:noAutofit/>
          </a:bodyPr>
          <a:lstStyle>
            <a:lvl1pPr>
              <a:defRPr sz="1400"/>
            </a:lvl1pPr>
            <a:lvl2pPr>
              <a:defRPr sz="1400"/>
            </a:lvl2pPr>
            <a:lvl3pPr>
              <a:defRPr sz="1200"/>
            </a:lvl3pPr>
            <a:lvl4pPr>
              <a:defRPr sz="11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6"/>
          <p:cNvSpPr>
            <a:spLocks noGrp="1"/>
          </p:cNvSpPr>
          <p:nvPr>
            <p:ph sz="quarter" idx="12"/>
          </p:nvPr>
        </p:nvSpPr>
        <p:spPr>
          <a:xfrm>
            <a:off x="4657725" y="1971710"/>
            <a:ext cx="4251960" cy="4200490"/>
          </a:xfrm>
          <a:solidFill>
            <a:schemeClr val="bg1"/>
          </a:solidFill>
          <a:ln w="12700" cap="flat" cmpd="sng" algn="ctr">
            <a:solidFill>
              <a:schemeClr val="tx1"/>
            </a:solidFill>
            <a:prstDash val="solid"/>
            <a:round/>
            <a:headEnd type="none" w="med" len="med"/>
            <a:tailEnd type="none" w="med" len="med"/>
          </a:ln>
        </p:spPr>
        <p:txBody>
          <a:bodyPr wrap="square" lIns="182880" tIns="137160" rIns="182880" bIns="182880">
            <a:noAutofit/>
          </a:bodyPr>
          <a:lstStyle>
            <a:lvl1pPr>
              <a:defRPr sz="1400"/>
            </a:lvl1pPr>
            <a:lvl2pPr>
              <a:defRPr sz="1400"/>
            </a:lvl2pPr>
            <a:lvl3pPr>
              <a:defRPr sz="1200"/>
            </a:lvl3pPr>
            <a:lvl4pPr>
              <a:defRPr sz="11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ext Placeholder 8"/>
          <p:cNvSpPr>
            <a:spLocks noGrp="1"/>
          </p:cNvSpPr>
          <p:nvPr>
            <p:ph type="body" sz="quarter" idx="13"/>
          </p:nvPr>
        </p:nvSpPr>
        <p:spPr>
          <a:xfrm>
            <a:off x="228600" y="1612238"/>
            <a:ext cx="4251960" cy="365760"/>
          </a:xfrm>
          <a:solidFill>
            <a:schemeClr val="tx1"/>
          </a:solidFill>
          <a:ln w="12700" cap="flat" cmpd="sng" algn="ctr">
            <a:solidFill>
              <a:schemeClr val="tx1"/>
            </a:solidFill>
            <a:prstDash val="solid"/>
            <a:round/>
            <a:headEnd type="none" w="med" len="med"/>
            <a:tailEnd type="none" w="med" len="med"/>
          </a:ln>
        </p:spPr>
        <p:txBody>
          <a:bodyPr lIns="182880" tIns="0" rIns="182880" bIns="0" anchor="ctr" anchorCtr="0">
            <a:normAutofit/>
          </a:bodyPr>
          <a:lstStyle>
            <a:lvl1pPr algn="ctr">
              <a:defRPr sz="1200" b="1" cap="all" baseline="0">
                <a:solidFill>
                  <a:schemeClr val="bg1"/>
                </a:solidFill>
                <a:latin typeface="Arial"/>
                <a:cs typeface="Arial"/>
              </a:defRPr>
            </a:lvl1pPr>
          </a:lstStyle>
          <a:p>
            <a:pPr lvl="0"/>
            <a:r>
              <a:rPr lang="en-US" dirty="0"/>
              <a:t>Click to edit Master text styles</a:t>
            </a:r>
          </a:p>
        </p:txBody>
      </p:sp>
      <p:sp>
        <p:nvSpPr>
          <p:cNvPr id="10" name="Text Placeholder 8"/>
          <p:cNvSpPr>
            <a:spLocks noGrp="1"/>
          </p:cNvSpPr>
          <p:nvPr>
            <p:ph type="body" sz="quarter" idx="14"/>
          </p:nvPr>
        </p:nvSpPr>
        <p:spPr>
          <a:xfrm>
            <a:off x="4657725" y="1612238"/>
            <a:ext cx="4251960" cy="365760"/>
          </a:xfrm>
          <a:solidFill>
            <a:schemeClr val="tx1"/>
          </a:solidFill>
          <a:ln w="12700" cap="flat" cmpd="sng" algn="ctr">
            <a:solidFill>
              <a:schemeClr val="tx1"/>
            </a:solidFill>
            <a:prstDash val="solid"/>
            <a:round/>
            <a:headEnd type="none" w="med" len="med"/>
            <a:tailEnd type="none" w="med" len="med"/>
          </a:ln>
        </p:spPr>
        <p:txBody>
          <a:bodyPr lIns="182880" tIns="0" rIns="182880" bIns="0" anchor="ctr" anchorCtr="0">
            <a:normAutofit/>
          </a:bodyPr>
          <a:lstStyle>
            <a:lvl1pPr algn="ctr">
              <a:defRPr sz="1200" b="1" cap="all" baseline="0">
                <a:solidFill>
                  <a:schemeClr val="bg1"/>
                </a:solidFill>
                <a:latin typeface="Arial"/>
                <a:cs typeface="Arial"/>
              </a:defRPr>
            </a:lvl1pPr>
          </a:lstStyle>
          <a:p>
            <a:pPr lvl="0"/>
            <a:r>
              <a:rPr lang="en-US" dirty="0"/>
              <a:t>Click to edit Master text styles</a:t>
            </a:r>
          </a:p>
        </p:txBody>
      </p:sp>
      <p:sp>
        <p:nvSpPr>
          <p:cNvPr id="8" name="Footer Placeholder 7"/>
          <p:cNvSpPr>
            <a:spLocks noGrp="1"/>
          </p:cNvSpPr>
          <p:nvPr>
            <p:ph type="ftr" sz="quarter" idx="15"/>
          </p:nvPr>
        </p:nvSpPr>
        <p:spPr/>
        <p:txBody>
          <a:bodyPr/>
          <a:lstStyle/>
          <a:p>
            <a:endParaRPr lang="en-US" dirty="0"/>
          </a:p>
        </p:txBody>
      </p:sp>
    </p:spTree>
    <p:extLst>
      <p:ext uri="{BB962C8B-B14F-4D97-AF65-F5344CB8AC3E}">
        <p14:creationId xmlns:p14="http://schemas.microsoft.com/office/powerpoint/2010/main" val="3362003769"/>
      </p:ext>
    </p:extLst>
  </p:cSld>
  <p:clrMapOvr>
    <a:masterClrMapping/>
  </p:clrMapOvr>
</p:sldLayout>
</file>

<file path=ppt/slideLayouts/slideLayout143.xml><?xml version="1.0" encoding="utf-8"?>
<p:sldLayout xmlns:a="http://schemas.openxmlformats.org/drawingml/2006/main" xmlns:r="http://schemas.openxmlformats.org/officeDocument/2006/relationships" xmlns:p="http://schemas.openxmlformats.org/presentationml/2006/main" preserve="1" userDrawn="1">
  <p:cSld name="CG Side by Side Arrow Right">
    <p:spTree>
      <p:nvGrpSpPr>
        <p:cNvPr id="1" name=""/>
        <p:cNvGrpSpPr/>
        <p:nvPr/>
      </p:nvGrpSpPr>
      <p:grpSpPr>
        <a:xfrm>
          <a:off x="0" y="0"/>
          <a:ext cx="0" cy="0"/>
          <a:chOff x="0" y="0"/>
          <a:chExt cx="0" cy="0"/>
        </a:xfrm>
      </p:grpSpPr>
      <p:sp>
        <p:nvSpPr>
          <p:cNvPr id="13" name="Right Arrow 12"/>
          <p:cNvSpPr/>
          <p:nvPr userDrawn="1"/>
        </p:nvSpPr>
        <p:spPr>
          <a:xfrm>
            <a:off x="4348942" y="3581400"/>
            <a:ext cx="447880" cy="540934"/>
          </a:xfrm>
          <a:prstGeom prst="rightArrow">
            <a:avLst/>
          </a:prstGeom>
          <a:solidFill>
            <a:schemeClr val="accent6"/>
          </a:solidFill>
          <a:ln>
            <a:noFill/>
          </a:ln>
          <a:effectLst/>
        </p:spPr>
        <p:style>
          <a:lnRef idx="1">
            <a:schemeClr val="accent1"/>
          </a:lnRef>
          <a:fillRef idx="3">
            <a:schemeClr val="accent1"/>
          </a:fillRef>
          <a:effectRef idx="2">
            <a:schemeClr val="accent1"/>
          </a:effectRef>
          <a:fontRef idx="minor">
            <a:schemeClr val="lt1"/>
          </a:fontRef>
        </p:style>
        <p:txBody>
          <a:bodyPr rtlCol="0" anchor="ctr">
            <a:normAutofit fontScale="77500" lnSpcReduction="20000"/>
          </a:bodyPr>
          <a:lstStyle/>
          <a:p>
            <a:pPr algn="ctr"/>
            <a:endParaRPr lang="en-US" dirty="0">
              <a:solidFill>
                <a:srgbClr val="FFFFFF"/>
              </a:solidFill>
            </a:endParaRPr>
          </a:p>
        </p:txBody>
      </p:sp>
      <p:sp>
        <p:nvSpPr>
          <p:cNvPr id="2" name="Title 1"/>
          <p:cNvSpPr>
            <a:spLocks noGrp="1"/>
          </p:cNvSpPr>
          <p:nvPr>
            <p:ph type="title"/>
          </p:nvPr>
        </p:nvSpPr>
        <p:spPr/>
        <p:txBody>
          <a:bodyPr/>
          <a:lstStyle/>
          <a:p>
            <a:r>
              <a:rPr lang="en-US" dirty="0"/>
              <a:t>Click to edit Master title style</a:t>
            </a:r>
          </a:p>
        </p:txBody>
      </p:sp>
      <p:sp>
        <p:nvSpPr>
          <p:cNvPr id="5" name="Content Placeholder 4"/>
          <p:cNvSpPr>
            <a:spLocks noGrp="1"/>
          </p:cNvSpPr>
          <p:nvPr>
            <p:ph sz="quarter" idx="11"/>
          </p:nvPr>
        </p:nvSpPr>
        <p:spPr>
          <a:xfrm>
            <a:off x="228600" y="1970088"/>
            <a:ext cx="4114800" cy="4202112"/>
          </a:xfrm>
          <a:solidFill>
            <a:schemeClr val="bg1"/>
          </a:solidFill>
          <a:ln w="12700" cap="flat" cmpd="sng" algn="ctr">
            <a:solidFill>
              <a:schemeClr val="tx1"/>
            </a:solidFill>
            <a:prstDash val="solid"/>
            <a:round/>
            <a:headEnd type="none" w="med" len="med"/>
            <a:tailEnd type="none" w="med" len="med"/>
          </a:ln>
        </p:spPr>
        <p:txBody>
          <a:bodyPr wrap="square" lIns="182880" tIns="137160" rIns="182880" bIns="182880">
            <a:noAutofit/>
          </a:bodyPr>
          <a:lstStyle>
            <a:lvl1pPr>
              <a:defRPr sz="1400"/>
            </a:lvl1pPr>
            <a:lvl2pPr>
              <a:defRPr sz="1400"/>
            </a:lvl2pPr>
            <a:lvl3pPr>
              <a:defRPr sz="1200"/>
            </a:lvl3pPr>
            <a:lvl4pPr>
              <a:defRPr sz="11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6"/>
          <p:cNvSpPr>
            <a:spLocks noGrp="1"/>
          </p:cNvSpPr>
          <p:nvPr>
            <p:ph sz="quarter" idx="12"/>
          </p:nvPr>
        </p:nvSpPr>
        <p:spPr>
          <a:xfrm>
            <a:off x="4797767" y="1971710"/>
            <a:ext cx="4114800" cy="4200490"/>
          </a:xfrm>
          <a:solidFill>
            <a:schemeClr val="bg1"/>
          </a:solidFill>
          <a:ln w="12700" cap="flat" cmpd="sng" algn="ctr">
            <a:solidFill>
              <a:schemeClr val="tx1"/>
            </a:solidFill>
            <a:prstDash val="solid"/>
            <a:round/>
            <a:headEnd type="none" w="med" len="med"/>
            <a:tailEnd type="none" w="med" len="med"/>
          </a:ln>
        </p:spPr>
        <p:txBody>
          <a:bodyPr wrap="square" lIns="182880" tIns="137160" rIns="182880" bIns="182880">
            <a:noAutofit/>
          </a:bodyPr>
          <a:lstStyle>
            <a:lvl1pPr>
              <a:defRPr sz="1400"/>
            </a:lvl1pPr>
            <a:lvl2pPr>
              <a:defRPr sz="1400"/>
            </a:lvl2pPr>
            <a:lvl3pPr>
              <a:defRPr sz="1200"/>
            </a:lvl3pPr>
            <a:lvl4pPr>
              <a:defRPr sz="11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ext Placeholder 8"/>
          <p:cNvSpPr>
            <a:spLocks noGrp="1"/>
          </p:cNvSpPr>
          <p:nvPr>
            <p:ph type="body" sz="quarter" idx="13"/>
          </p:nvPr>
        </p:nvSpPr>
        <p:spPr>
          <a:xfrm>
            <a:off x="228600" y="1612238"/>
            <a:ext cx="4114800" cy="365760"/>
          </a:xfrm>
          <a:solidFill>
            <a:schemeClr val="tx1"/>
          </a:solidFill>
          <a:ln w="12700" cap="flat" cmpd="sng" algn="ctr">
            <a:solidFill>
              <a:schemeClr val="tx1"/>
            </a:solidFill>
            <a:prstDash val="solid"/>
            <a:round/>
            <a:headEnd type="none" w="med" len="med"/>
            <a:tailEnd type="none" w="med" len="med"/>
          </a:ln>
        </p:spPr>
        <p:txBody>
          <a:bodyPr lIns="182880" tIns="0" rIns="182880" bIns="0" anchor="ctr" anchorCtr="0">
            <a:normAutofit/>
          </a:bodyPr>
          <a:lstStyle>
            <a:lvl1pPr algn="ctr">
              <a:defRPr sz="1200" b="1" cap="all" baseline="0">
                <a:solidFill>
                  <a:schemeClr val="bg1"/>
                </a:solidFill>
                <a:latin typeface="Arial"/>
                <a:cs typeface="Arial"/>
              </a:defRPr>
            </a:lvl1pPr>
          </a:lstStyle>
          <a:p>
            <a:pPr lvl="0"/>
            <a:r>
              <a:rPr lang="en-US" dirty="0"/>
              <a:t>Click to edit Master text styles</a:t>
            </a:r>
          </a:p>
        </p:txBody>
      </p:sp>
      <p:sp>
        <p:nvSpPr>
          <p:cNvPr id="10" name="Text Placeholder 8"/>
          <p:cNvSpPr>
            <a:spLocks noGrp="1"/>
          </p:cNvSpPr>
          <p:nvPr>
            <p:ph type="body" sz="quarter" idx="14"/>
          </p:nvPr>
        </p:nvSpPr>
        <p:spPr>
          <a:xfrm>
            <a:off x="4797767" y="1612238"/>
            <a:ext cx="4114800" cy="365760"/>
          </a:xfrm>
          <a:solidFill>
            <a:schemeClr val="tx1"/>
          </a:solidFill>
          <a:ln w="12700" cap="flat" cmpd="sng" algn="ctr">
            <a:solidFill>
              <a:schemeClr val="tx1"/>
            </a:solidFill>
            <a:prstDash val="solid"/>
            <a:round/>
            <a:headEnd type="none" w="med" len="med"/>
            <a:tailEnd type="none" w="med" len="med"/>
          </a:ln>
        </p:spPr>
        <p:txBody>
          <a:bodyPr lIns="182880" tIns="0" rIns="182880" bIns="0" anchor="ctr" anchorCtr="0">
            <a:normAutofit/>
          </a:bodyPr>
          <a:lstStyle>
            <a:lvl1pPr algn="ctr">
              <a:defRPr sz="1200" b="1" cap="all" baseline="0">
                <a:solidFill>
                  <a:schemeClr val="bg1"/>
                </a:solidFill>
                <a:latin typeface="Arial"/>
                <a:cs typeface="Arial"/>
              </a:defRPr>
            </a:lvl1pPr>
          </a:lstStyle>
          <a:p>
            <a:pPr lvl="0"/>
            <a:r>
              <a:rPr lang="en-US" dirty="0"/>
              <a:t>Click to edit Master text styles</a:t>
            </a:r>
          </a:p>
        </p:txBody>
      </p:sp>
      <p:sp>
        <p:nvSpPr>
          <p:cNvPr id="11" name="Footer Placeholder 10"/>
          <p:cNvSpPr>
            <a:spLocks noGrp="1"/>
          </p:cNvSpPr>
          <p:nvPr>
            <p:ph type="ftr" sz="quarter" idx="15"/>
          </p:nvPr>
        </p:nvSpPr>
        <p:spPr/>
        <p:txBody>
          <a:bodyPr/>
          <a:lstStyle/>
          <a:p>
            <a:endParaRPr lang="en-US" dirty="0"/>
          </a:p>
        </p:txBody>
      </p:sp>
    </p:spTree>
    <p:extLst>
      <p:ext uri="{BB962C8B-B14F-4D97-AF65-F5344CB8AC3E}">
        <p14:creationId xmlns:p14="http://schemas.microsoft.com/office/powerpoint/2010/main" val="4026008473"/>
      </p:ext>
    </p:extLst>
  </p:cSld>
  <p:clrMapOvr>
    <a:masterClrMapping/>
  </p:clrMapOvr>
</p:sldLayout>
</file>

<file path=ppt/slideLayouts/slideLayout144.xml><?xml version="1.0" encoding="utf-8"?>
<p:sldLayout xmlns:a="http://schemas.openxmlformats.org/drawingml/2006/main" xmlns:r="http://schemas.openxmlformats.org/officeDocument/2006/relationships" xmlns:p="http://schemas.openxmlformats.org/presentationml/2006/main" preserve="1" userDrawn="1">
  <p:cSld name="CG Side by Side Arrow Left">
    <p:spTree>
      <p:nvGrpSpPr>
        <p:cNvPr id="1" name=""/>
        <p:cNvGrpSpPr/>
        <p:nvPr/>
      </p:nvGrpSpPr>
      <p:grpSpPr>
        <a:xfrm>
          <a:off x="0" y="0"/>
          <a:ext cx="0" cy="0"/>
          <a:chOff x="0" y="0"/>
          <a:chExt cx="0" cy="0"/>
        </a:xfrm>
      </p:grpSpPr>
      <p:sp>
        <p:nvSpPr>
          <p:cNvPr id="13" name="Right Arrow 12"/>
          <p:cNvSpPr/>
          <p:nvPr userDrawn="1"/>
        </p:nvSpPr>
        <p:spPr>
          <a:xfrm rot="10800000">
            <a:off x="4348942" y="3581400"/>
            <a:ext cx="447880" cy="540934"/>
          </a:xfrm>
          <a:prstGeom prst="rightArrow">
            <a:avLst/>
          </a:prstGeom>
          <a:solidFill>
            <a:schemeClr val="accent6"/>
          </a:solidFill>
          <a:ln>
            <a:noFill/>
          </a:ln>
          <a:effectLst/>
        </p:spPr>
        <p:style>
          <a:lnRef idx="1">
            <a:schemeClr val="accent1"/>
          </a:lnRef>
          <a:fillRef idx="3">
            <a:schemeClr val="accent1"/>
          </a:fillRef>
          <a:effectRef idx="2">
            <a:schemeClr val="accent1"/>
          </a:effectRef>
          <a:fontRef idx="minor">
            <a:schemeClr val="lt1"/>
          </a:fontRef>
        </p:style>
        <p:txBody>
          <a:bodyPr rtlCol="0" anchor="ctr">
            <a:normAutofit fontScale="77500" lnSpcReduction="20000"/>
          </a:bodyPr>
          <a:lstStyle/>
          <a:p>
            <a:pPr algn="ctr"/>
            <a:endParaRPr lang="en-US" dirty="0">
              <a:solidFill>
                <a:srgbClr val="FFFFFF"/>
              </a:solidFill>
            </a:endParaRPr>
          </a:p>
        </p:txBody>
      </p:sp>
      <p:sp>
        <p:nvSpPr>
          <p:cNvPr id="2" name="Title 1"/>
          <p:cNvSpPr>
            <a:spLocks noGrp="1"/>
          </p:cNvSpPr>
          <p:nvPr>
            <p:ph type="title"/>
          </p:nvPr>
        </p:nvSpPr>
        <p:spPr/>
        <p:txBody>
          <a:bodyPr/>
          <a:lstStyle/>
          <a:p>
            <a:r>
              <a:rPr lang="en-US" dirty="0"/>
              <a:t>Click to edit Master title style</a:t>
            </a:r>
          </a:p>
        </p:txBody>
      </p:sp>
      <p:sp>
        <p:nvSpPr>
          <p:cNvPr id="5" name="Content Placeholder 4"/>
          <p:cNvSpPr>
            <a:spLocks noGrp="1"/>
          </p:cNvSpPr>
          <p:nvPr>
            <p:ph sz="quarter" idx="11"/>
          </p:nvPr>
        </p:nvSpPr>
        <p:spPr>
          <a:xfrm>
            <a:off x="228600" y="1970088"/>
            <a:ext cx="4114800" cy="4202112"/>
          </a:xfrm>
          <a:solidFill>
            <a:schemeClr val="bg1"/>
          </a:solidFill>
          <a:ln w="12700" cap="flat" cmpd="sng" algn="ctr">
            <a:solidFill>
              <a:schemeClr val="tx1"/>
            </a:solidFill>
            <a:prstDash val="solid"/>
            <a:round/>
            <a:headEnd type="none" w="med" len="med"/>
            <a:tailEnd type="none" w="med" len="med"/>
          </a:ln>
        </p:spPr>
        <p:txBody>
          <a:bodyPr wrap="square" lIns="182880" tIns="137160" rIns="182880" bIns="182880">
            <a:noAutofit/>
          </a:bodyPr>
          <a:lstStyle>
            <a:lvl1pPr>
              <a:defRPr sz="1400"/>
            </a:lvl1pPr>
            <a:lvl2pPr>
              <a:defRPr sz="1400"/>
            </a:lvl2pPr>
            <a:lvl3pPr>
              <a:defRPr sz="1200"/>
            </a:lvl3pPr>
            <a:lvl4pPr>
              <a:defRPr sz="11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6"/>
          <p:cNvSpPr>
            <a:spLocks noGrp="1"/>
          </p:cNvSpPr>
          <p:nvPr>
            <p:ph sz="quarter" idx="12"/>
          </p:nvPr>
        </p:nvSpPr>
        <p:spPr>
          <a:xfrm>
            <a:off x="4797767" y="1971710"/>
            <a:ext cx="4114800" cy="4200490"/>
          </a:xfrm>
          <a:solidFill>
            <a:schemeClr val="bg1"/>
          </a:solidFill>
          <a:ln w="12700" cap="flat" cmpd="sng" algn="ctr">
            <a:solidFill>
              <a:schemeClr val="tx1"/>
            </a:solidFill>
            <a:prstDash val="solid"/>
            <a:round/>
            <a:headEnd type="none" w="med" len="med"/>
            <a:tailEnd type="none" w="med" len="med"/>
          </a:ln>
        </p:spPr>
        <p:txBody>
          <a:bodyPr wrap="square" lIns="182880" tIns="137160" rIns="182880" bIns="182880">
            <a:noAutofit/>
          </a:bodyPr>
          <a:lstStyle>
            <a:lvl1pPr>
              <a:defRPr sz="1400"/>
            </a:lvl1pPr>
            <a:lvl2pPr>
              <a:defRPr sz="1400"/>
            </a:lvl2pPr>
            <a:lvl3pPr>
              <a:defRPr sz="1200"/>
            </a:lvl3pPr>
            <a:lvl4pPr>
              <a:defRPr sz="11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ext Placeholder 8"/>
          <p:cNvSpPr>
            <a:spLocks noGrp="1"/>
          </p:cNvSpPr>
          <p:nvPr>
            <p:ph type="body" sz="quarter" idx="13"/>
          </p:nvPr>
        </p:nvSpPr>
        <p:spPr>
          <a:xfrm>
            <a:off x="228600" y="1612238"/>
            <a:ext cx="4114800" cy="365760"/>
          </a:xfrm>
          <a:solidFill>
            <a:schemeClr val="tx1"/>
          </a:solidFill>
          <a:ln w="12700" cap="flat" cmpd="sng" algn="ctr">
            <a:solidFill>
              <a:schemeClr val="tx1"/>
            </a:solidFill>
            <a:prstDash val="solid"/>
            <a:round/>
            <a:headEnd type="none" w="med" len="med"/>
            <a:tailEnd type="none" w="med" len="med"/>
          </a:ln>
        </p:spPr>
        <p:txBody>
          <a:bodyPr lIns="182880" tIns="0" rIns="182880" bIns="0" anchor="ctr" anchorCtr="0">
            <a:normAutofit/>
          </a:bodyPr>
          <a:lstStyle>
            <a:lvl1pPr algn="ctr">
              <a:defRPr sz="1200" b="1" cap="all" baseline="0">
                <a:solidFill>
                  <a:schemeClr val="bg1"/>
                </a:solidFill>
                <a:latin typeface="Arial"/>
                <a:cs typeface="Arial"/>
              </a:defRPr>
            </a:lvl1pPr>
          </a:lstStyle>
          <a:p>
            <a:pPr lvl="0"/>
            <a:r>
              <a:rPr lang="en-US" dirty="0"/>
              <a:t>Click to edit Master text styles</a:t>
            </a:r>
          </a:p>
        </p:txBody>
      </p:sp>
      <p:sp>
        <p:nvSpPr>
          <p:cNvPr id="10" name="Text Placeholder 8"/>
          <p:cNvSpPr>
            <a:spLocks noGrp="1"/>
          </p:cNvSpPr>
          <p:nvPr>
            <p:ph type="body" sz="quarter" idx="14"/>
          </p:nvPr>
        </p:nvSpPr>
        <p:spPr>
          <a:xfrm>
            <a:off x="4797767" y="1612238"/>
            <a:ext cx="4114800" cy="365760"/>
          </a:xfrm>
          <a:solidFill>
            <a:schemeClr val="tx1"/>
          </a:solidFill>
          <a:ln w="12700" cap="flat" cmpd="sng" algn="ctr">
            <a:solidFill>
              <a:schemeClr val="tx1"/>
            </a:solidFill>
            <a:prstDash val="solid"/>
            <a:round/>
            <a:headEnd type="none" w="med" len="med"/>
            <a:tailEnd type="none" w="med" len="med"/>
          </a:ln>
        </p:spPr>
        <p:txBody>
          <a:bodyPr lIns="182880" tIns="0" rIns="182880" bIns="0" anchor="ctr" anchorCtr="0">
            <a:normAutofit/>
          </a:bodyPr>
          <a:lstStyle>
            <a:lvl1pPr algn="ctr">
              <a:defRPr sz="1200" b="1" cap="all" baseline="0">
                <a:solidFill>
                  <a:schemeClr val="bg1"/>
                </a:solidFill>
                <a:latin typeface="Arial"/>
                <a:cs typeface="Arial"/>
              </a:defRPr>
            </a:lvl1pPr>
          </a:lstStyle>
          <a:p>
            <a:pPr lvl="0"/>
            <a:r>
              <a:rPr lang="en-US" dirty="0"/>
              <a:t>Click to edit Master text styles</a:t>
            </a:r>
          </a:p>
        </p:txBody>
      </p:sp>
      <p:sp>
        <p:nvSpPr>
          <p:cNvPr id="11" name="Footer Placeholder 10"/>
          <p:cNvSpPr>
            <a:spLocks noGrp="1"/>
          </p:cNvSpPr>
          <p:nvPr>
            <p:ph type="ftr" sz="quarter" idx="15"/>
          </p:nvPr>
        </p:nvSpPr>
        <p:spPr/>
        <p:txBody>
          <a:bodyPr/>
          <a:lstStyle/>
          <a:p>
            <a:endParaRPr lang="en-US" dirty="0"/>
          </a:p>
        </p:txBody>
      </p:sp>
    </p:spTree>
    <p:extLst>
      <p:ext uri="{BB962C8B-B14F-4D97-AF65-F5344CB8AC3E}">
        <p14:creationId xmlns:p14="http://schemas.microsoft.com/office/powerpoint/2010/main" val="1831282621"/>
      </p:ext>
    </p:extLst>
  </p:cSld>
  <p:clrMapOvr>
    <a:masterClrMapping/>
  </p:clrMapOvr>
</p:sldLayout>
</file>

<file path=ppt/slideLayouts/slideLayout145.xml><?xml version="1.0" encoding="utf-8"?>
<p:sldLayout xmlns:a="http://schemas.openxmlformats.org/drawingml/2006/main" xmlns:r="http://schemas.openxmlformats.org/officeDocument/2006/relationships" xmlns:p="http://schemas.openxmlformats.org/presentationml/2006/main" preserve="1" userDrawn="1">
  <p:cSld name="CG Side by Side Double Arrow">
    <p:spTree>
      <p:nvGrpSpPr>
        <p:cNvPr id="1" name=""/>
        <p:cNvGrpSpPr/>
        <p:nvPr/>
      </p:nvGrpSpPr>
      <p:grpSpPr>
        <a:xfrm>
          <a:off x="0" y="0"/>
          <a:ext cx="0" cy="0"/>
          <a:chOff x="0" y="0"/>
          <a:chExt cx="0" cy="0"/>
        </a:xfrm>
      </p:grpSpPr>
      <p:sp>
        <p:nvSpPr>
          <p:cNvPr id="16" name="Right Arrow 15"/>
          <p:cNvSpPr/>
          <p:nvPr userDrawn="1"/>
        </p:nvSpPr>
        <p:spPr>
          <a:xfrm>
            <a:off x="4348942" y="4046629"/>
            <a:ext cx="447880" cy="540934"/>
          </a:xfrm>
          <a:prstGeom prst="rightArrow">
            <a:avLst/>
          </a:prstGeom>
          <a:solidFill>
            <a:schemeClr val="accent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FFFFFF"/>
              </a:solidFill>
            </a:endParaRPr>
          </a:p>
        </p:txBody>
      </p:sp>
      <p:sp>
        <p:nvSpPr>
          <p:cNvPr id="17" name="Right Arrow 16"/>
          <p:cNvSpPr/>
          <p:nvPr userDrawn="1"/>
        </p:nvSpPr>
        <p:spPr>
          <a:xfrm rot="10800000">
            <a:off x="4348942" y="3436239"/>
            <a:ext cx="447880" cy="540934"/>
          </a:xfrm>
          <a:prstGeom prst="rightArrow">
            <a:avLst/>
          </a:prstGeom>
          <a:solidFill>
            <a:schemeClr val="accent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FFFFFF"/>
              </a:solidFill>
            </a:endParaRPr>
          </a:p>
        </p:txBody>
      </p:sp>
      <p:sp>
        <p:nvSpPr>
          <p:cNvPr id="2" name="Title 1"/>
          <p:cNvSpPr>
            <a:spLocks noGrp="1"/>
          </p:cNvSpPr>
          <p:nvPr>
            <p:ph type="title"/>
          </p:nvPr>
        </p:nvSpPr>
        <p:spPr/>
        <p:txBody>
          <a:bodyPr/>
          <a:lstStyle/>
          <a:p>
            <a:r>
              <a:rPr lang="en-US" dirty="0"/>
              <a:t>Click to edit Master title style</a:t>
            </a:r>
          </a:p>
        </p:txBody>
      </p:sp>
      <p:sp>
        <p:nvSpPr>
          <p:cNvPr id="5" name="Content Placeholder 4"/>
          <p:cNvSpPr>
            <a:spLocks noGrp="1"/>
          </p:cNvSpPr>
          <p:nvPr>
            <p:ph sz="quarter" idx="11"/>
          </p:nvPr>
        </p:nvSpPr>
        <p:spPr>
          <a:xfrm>
            <a:off x="228600" y="1970088"/>
            <a:ext cx="4114800" cy="4202112"/>
          </a:xfrm>
          <a:solidFill>
            <a:schemeClr val="bg1"/>
          </a:solidFill>
          <a:ln w="12700" cap="flat" cmpd="sng" algn="ctr">
            <a:solidFill>
              <a:schemeClr val="tx1"/>
            </a:solidFill>
            <a:prstDash val="solid"/>
            <a:round/>
            <a:headEnd type="none" w="med" len="med"/>
            <a:tailEnd type="none" w="med" len="med"/>
          </a:ln>
        </p:spPr>
        <p:txBody>
          <a:bodyPr wrap="square" lIns="182880" tIns="137160" rIns="182880" bIns="182880">
            <a:noAutofit/>
          </a:bodyPr>
          <a:lstStyle>
            <a:lvl1pPr>
              <a:defRPr sz="1400"/>
            </a:lvl1pPr>
            <a:lvl2pPr>
              <a:defRPr sz="1400"/>
            </a:lvl2pPr>
            <a:lvl3pPr>
              <a:defRPr sz="1200"/>
            </a:lvl3pPr>
            <a:lvl4pPr>
              <a:defRPr sz="11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6"/>
          <p:cNvSpPr>
            <a:spLocks noGrp="1"/>
          </p:cNvSpPr>
          <p:nvPr>
            <p:ph sz="quarter" idx="12"/>
          </p:nvPr>
        </p:nvSpPr>
        <p:spPr>
          <a:xfrm>
            <a:off x="4797767" y="1971710"/>
            <a:ext cx="4114800" cy="4200490"/>
          </a:xfrm>
          <a:solidFill>
            <a:schemeClr val="bg1"/>
          </a:solidFill>
          <a:ln w="12700" cap="flat" cmpd="sng" algn="ctr">
            <a:solidFill>
              <a:schemeClr val="tx1"/>
            </a:solidFill>
            <a:prstDash val="solid"/>
            <a:round/>
            <a:headEnd type="none" w="med" len="med"/>
            <a:tailEnd type="none" w="med" len="med"/>
          </a:ln>
        </p:spPr>
        <p:txBody>
          <a:bodyPr wrap="square" lIns="182880" tIns="137160" rIns="182880" bIns="182880">
            <a:noAutofit/>
          </a:bodyPr>
          <a:lstStyle>
            <a:lvl1pPr>
              <a:defRPr sz="1400"/>
            </a:lvl1pPr>
            <a:lvl2pPr>
              <a:defRPr sz="1400"/>
            </a:lvl2pPr>
            <a:lvl3pPr>
              <a:defRPr sz="1200"/>
            </a:lvl3pPr>
            <a:lvl4pPr>
              <a:defRPr sz="11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ext Placeholder 8"/>
          <p:cNvSpPr>
            <a:spLocks noGrp="1"/>
          </p:cNvSpPr>
          <p:nvPr>
            <p:ph type="body" sz="quarter" idx="13"/>
          </p:nvPr>
        </p:nvSpPr>
        <p:spPr>
          <a:xfrm>
            <a:off x="228600" y="1612238"/>
            <a:ext cx="4114800" cy="365760"/>
          </a:xfrm>
          <a:solidFill>
            <a:schemeClr val="tx1"/>
          </a:solidFill>
          <a:ln w="12700" cap="flat" cmpd="sng" algn="ctr">
            <a:solidFill>
              <a:schemeClr val="tx1"/>
            </a:solidFill>
            <a:prstDash val="solid"/>
            <a:round/>
            <a:headEnd type="none" w="med" len="med"/>
            <a:tailEnd type="none" w="med" len="med"/>
          </a:ln>
        </p:spPr>
        <p:txBody>
          <a:bodyPr lIns="182880" tIns="0" rIns="182880" bIns="0" anchor="ctr" anchorCtr="0">
            <a:normAutofit/>
          </a:bodyPr>
          <a:lstStyle>
            <a:lvl1pPr algn="ctr">
              <a:defRPr sz="1200" b="1" cap="all" baseline="0">
                <a:solidFill>
                  <a:schemeClr val="bg1"/>
                </a:solidFill>
                <a:latin typeface="Arial"/>
                <a:cs typeface="Arial"/>
              </a:defRPr>
            </a:lvl1pPr>
          </a:lstStyle>
          <a:p>
            <a:pPr lvl="0"/>
            <a:r>
              <a:rPr lang="en-US" dirty="0"/>
              <a:t>Click to edit Master text styles</a:t>
            </a:r>
          </a:p>
        </p:txBody>
      </p:sp>
      <p:sp>
        <p:nvSpPr>
          <p:cNvPr id="10" name="Text Placeholder 8"/>
          <p:cNvSpPr>
            <a:spLocks noGrp="1"/>
          </p:cNvSpPr>
          <p:nvPr>
            <p:ph type="body" sz="quarter" idx="14"/>
          </p:nvPr>
        </p:nvSpPr>
        <p:spPr>
          <a:xfrm>
            <a:off x="4797767" y="1612238"/>
            <a:ext cx="4114800" cy="365760"/>
          </a:xfrm>
          <a:solidFill>
            <a:schemeClr val="tx1"/>
          </a:solidFill>
          <a:ln w="12700" cap="flat" cmpd="sng" algn="ctr">
            <a:solidFill>
              <a:schemeClr val="tx1"/>
            </a:solidFill>
            <a:prstDash val="solid"/>
            <a:round/>
            <a:headEnd type="none" w="med" len="med"/>
            <a:tailEnd type="none" w="med" len="med"/>
          </a:ln>
        </p:spPr>
        <p:txBody>
          <a:bodyPr lIns="182880" tIns="0" rIns="182880" bIns="0" anchor="ctr" anchorCtr="0">
            <a:normAutofit/>
          </a:bodyPr>
          <a:lstStyle>
            <a:lvl1pPr algn="ctr">
              <a:defRPr sz="1200" b="1" cap="all" baseline="0">
                <a:solidFill>
                  <a:schemeClr val="bg1"/>
                </a:solidFill>
                <a:latin typeface="Arial"/>
                <a:cs typeface="Arial"/>
              </a:defRPr>
            </a:lvl1pPr>
          </a:lstStyle>
          <a:p>
            <a:pPr lvl="0"/>
            <a:r>
              <a:rPr lang="en-US" dirty="0"/>
              <a:t>Click to edit Master text styles</a:t>
            </a:r>
          </a:p>
        </p:txBody>
      </p:sp>
      <p:sp>
        <p:nvSpPr>
          <p:cNvPr id="11" name="Footer Placeholder 10"/>
          <p:cNvSpPr>
            <a:spLocks noGrp="1"/>
          </p:cNvSpPr>
          <p:nvPr>
            <p:ph type="ftr" sz="quarter" idx="15"/>
          </p:nvPr>
        </p:nvSpPr>
        <p:spPr/>
        <p:txBody>
          <a:bodyPr/>
          <a:lstStyle/>
          <a:p>
            <a:endParaRPr lang="en-US" dirty="0"/>
          </a:p>
        </p:txBody>
      </p:sp>
    </p:spTree>
    <p:extLst>
      <p:ext uri="{BB962C8B-B14F-4D97-AF65-F5344CB8AC3E}">
        <p14:creationId xmlns:p14="http://schemas.microsoft.com/office/powerpoint/2010/main" val="3237392289"/>
      </p:ext>
    </p:extLst>
  </p:cSld>
  <p:clrMapOvr>
    <a:masterClrMapping/>
  </p:clrMapOvr>
</p:sldLayout>
</file>

<file path=ppt/slideLayouts/slideLayout146.xml><?xml version="1.0" encoding="utf-8"?>
<p:sldLayout xmlns:a="http://schemas.openxmlformats.org/drawingml/2006/main" xmlns:r="http://schemas.openxmlformats.org/officeDocument/2006/relationships" xmlns:p="http://schemas.openxmlformats.org/presentationml/2006/main" preserve="1" userDrawn="1">
  <p:cSld name="CG Two Top Arrow To One Bottom">
    <p:spTree>
      <p:nvGrpSpPr>
        <p:cNvPr id="1" name=""/>
        <p:cNvGrpSpPr/>
        <p:nvPr/>
      </p:nvGrpSpPr>
      <p:grpSpPr>
        <a:xfrm>
          <a:off x="0" y="0"/>
          <a:ext cx="0" cy="0"/>
          <a:chOff x="0" y="0"/>
          <a:chExt cx="0" cy="0"/>
        </a:xfrm>
      </p:grpSpPr>
      <p:sp>
        <p:nvSpPr>
          <p:cNvPr id="16" name="Right Arrow 15"/>
          <p:cNvSpPr/>
          <p:nvPr userDrawn="1"/>
        </p:nvSpPr>
        <p:spPr>
          <a:xfrm rot="5400000">
            <a:off x="4399829" y="3605316"/>
            <a:ext cx="344925" cy="540934"/>
          </a:xfrm>
          <a:prstGeom prst="rightArrow">
            <a:avLst>
              <a:gd name="adj1" fmla="val 50000"/>
              <a:gd name="adj2" fmla="val 62291"/>
            </a:avLst>
          </a:prstGeom>
          <a:solidFill>
            <a:schemeClr val="accent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FFFFFF"/>
              </a:solidFill>
            </a:endParaRPr>
          </a:p>
        </p:txBody>
      </p:sp>
      <p:sp>
        <p:nvSpPr>
          <p:cNvPr id="2" name="Title 1"/>
          <p:cNvSpPr>
            <a:spLocks noGrp="1"/>
          </p:cNvSpPr>
          <p:nvPr>
            <p:ph type="title"/>
          </p:nvPr>
        </p:nvSpPr>
        <p:spPr/>
        <p:txBody>
          <a:bodyPr/>
          <a:lstStyle/>
          <a:p>
            <a:r>
              <a:rPr lang="en-US"/>
              <a:t>Click to edit Master title style</a:t>
            </a:r>
          </a:p>
        </p:txBody>
      </p:sp>
      <p:sp>
        <p:nvSpPr>
          <p:cNvPr id="5" name="Content Placeholder 4"/>
          <p:cNvSpPr>
            <a:spLocks noGrp="1"/>
          </p:cNvSpPr>
          <p:nvPr>
            <p:ph sz="quarter" idx="11"/>
          </p:nvPr>
        </p:nvSpPr>
        <p:spPr>
          <a:xfrm>
            <a:off x="231140" y="1871938"/>
            <a:ext cx="4206240" cy="1828800"/>
          </a:xfrm>
          <a:solidFill>
            <a:schemeClr val="bg1"/>
          </a:solidFill>
          <a:ln w="12700" cap="flat" cmpd="sng" algn="ctr">
            <a:solidFill>
              <a:schemeClr val="tx1"/>
            </a:solidFill>
            <a:prstDash val="solid"/>
            <a:round/>
            <a:headEnd type="none" w="med" len="med"/>
            <a:tailEnd type="none" w="med" len="med"/>
          </a:ln>
        </p:spPr>
        <p:txBody>
          <a:bodyPr lIns="182880" tIns="137160" rIns="182880" bIns="182880">
            <a:noAutofit/>
          </a:bodyPr>
          <a:lstStyle>
            <a:lvl1pPr>
              <a:defRPr sz="1200"/>
            </a:lvl1pPr>
            <a:lvl2pPr marL="231775" indent="-231775">
              <a:tabLst>
                <a:tab pos="231775" algn="l"/>
              </a:tabLst>
              <a:defRPr sz="1200"/>
            </a:lvl2pPr>
            <a:lvl3pPr marL="341313" indent="-109538">
              <a:defRPr sz="1100"/>
            </a:lvl3pPr>
            <a:lvl4pPr marL="457200" indent="-115888">
              <a:defRPr sz="1050"/>
            </a:lvl4pPr>
            <a:lvl5pPr marL="573088" indent="-115888">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Content Placeholder 8"/>
          <p:cNvSpPr>
            <a:spLocks noGrp="1"/>
          </p:cNvSpPr>
          <p:nvPr>
            <p:ph sz="quarter" idx="13"/>
          </p:nvPr>
        </p:nvSpPr>
        <p:spPr>
          <a:xfrm>
            <a:off x="228599" y="4327725"/>
            <a:ext cx="8685213" cy="1828800"/>
          </a:xfrm>
          <a:solidFill>
            <a:schemeClr val="bg1"/>
          </a:solidFill>
          <a:ln w="12700" cap="flat" cmpd="sng" algn="ctr">
            <a:solidFill>
              <a:schemeClr val="tx1"/>
            </a:solidFill>
            <a:prstDash val="solid"/>
            <a:round/>
            <a:headEnd type="none" w="med" len="med"/>
            <a:tailEnd type="none" w="med" len="med"/>
          </a:ln>
        </p:spPr>
        <p:txBody>
          <a:bodyPr lIns="182880" tIns="137160" rIns="182880" bIns="182880">
            <a:noAutofit/>
          </a:bodyPr>
          <a:lstStyle>
            <a:lvl1pPr>
              <a:defRPr sz="1200"/>
            </a:lvl1pPr>
            <a:lvl2pPr marL="231775" indent="-231775">
              <a:tabLst>
                <a:tab pos="231775" algn="l"/>
              </a:tabLst>
              <a:defRPr sz="1200"/>
            </a:lvl2pPr>
            <a:lvl3pPr marL="341313" indent="-109538">
              <a:defRPr sz="1100"/>
            </a:lvl3pPr>
            <a:lvl4pPr marL="457200" indent="-115888">
              <a:defRPr sz="1050"/>
            </a:lvl4pPr>
            <a:lvl5pPr marL="573088" indent="-115888">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Content Placeholder 10"/>
          <p:cNvSpPr>
            <a:spLocks noGrp="1"/>
          </p:cNvSpPr>
          <p:nvPr>
            <p:ph sz="quarter" idx="14"/>
          </p:nvPr>
        </p:nvSpPr>
        <p:spPr>
          <a:xfrm>
            <a:off x="4705877" y="1871938"/>
            <a:ext cx="4206240" cy="1828800"/>
          </a:xfrm>
          <a:solidFill>
            <a:schemeClr val="bg1"/>
          </a:solidFill>
          <a:ln w="12700" cap="flat" cmpd="sng" algn="ctr">
            <a:solidFill>
              <a:schemeClr val="tx1"/>
            </a:solidFill>
            <a:prstDash val="solid"/>
            <a:round/>
            <a:headEnd type="none" w="med" len="med"/>
            <a:tailEnd type="none" w="med" len="med"/>
          </a:ln>
        </p:spPr>
        <p:txBody>
          <a:bodyPr lIns="182880" tIns="137160" rIns="182880" bIns="182880">
            <a:noAutofit/>
          </a:bodyPr>
          <a:lstStyle>
            <a:lvl1pPr>
              <a:defRPr sz="1200"/>
            </a:lvl1pPr>
            <a:lvl2pPr marL="231775" indent="-231775">
              <a:tabLst>
                <a:tab pos="231775" algn="l"/>
              </a:tabLst>
              <a:defRPr sz="1200"/>
            </a:lvl2pPr>
            <a:lvl3pPr marL="341313" indent="-109538">
              <a:defRPr sz="1100"/>
            </a:lvl3pPr>
            <a:lvl4pPr marL="457200" indent="-115888">
              <a:defRPr sz="1050"/>
            </a:lvl4pPr>
            <a:lvl5pPr marL="573088" indent="-115888">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ext Placeholder 8"/>
          <p:cNvSpPr>
            <a:spLocks noGrp="1"/>
          </p:cNvSpPr>
          <p:nvPr>
            <p:ph type="body" sz="quarter" idx="15"/>
          </p:nvPr>
        </p:nvSpPr>
        <p:spPr>
          <a:xfrm>
            <a:off x="228600" y="1600200"/>
            <a:ext cx="4206240" cy="274320"/>
          </a:xfrm>
          <a:solidFill>
            <a:schemeClr val="tx1"/>
          </a:solidFill>
          <a:ln w="12700" cap="flat" cmpd="sng" algn="ctr">
            <a:solidFill>
              <a:schemeClr val="tx1"/>
            </a:solidFill>
            <a:prstDash val="solid"/>
            <a:round/>
            <a:headEnd type="none" w="med" len="med"/>
            <a:tailEnd type="none" w="med" len="med"/>
          </a:ln>
        </p:spPr>
        <p:txBody>
          <a:bodyPr lIns="182880" tIns="0" rIns="182880" bIns="0" anchor="ctr" anchorCtr="0">
            <a:normAutofit/>
          </a:bodyPr>
          <a:lstStyle>
            <a:lvl1pPr algn="ctr">
              <a:defRPr sz="1100" b="1" cap="all" baseline="0">
                <a:solidFill>
                  <a:schemeClr val="bg1"/>
                </a:solidFill>
                <a:latin typeface="Arial"/>
                <a:cs typeface="Arial"/>
              </a:defRPr>
            </a:lvl1pPr>
          </a:lstStyle>
          <a:p>
            <a:pPr lvl="0"/>
            <a:r>
              <a:rPr lang="en-US" dirty="0"/>
              <a:t>Click to edit Master text styles</a:t>
            </a:r>
          </a:p>
        </p:txBody>
      </p:sp>
      <p:sp>
        <p:nvSpPr>
          <p:cNvPr id="10" name="Text Placeholder 8"/>
          <p:cNvSpPr>
            <a:spLocks noGrp="1"/>
          </p:cNvSpPr>
          <p:nvPr>
            <p:ph type="body" sz="quarter" idx="16"/>
          </p:nvPr>
        </p:nvSpPr>
        <p:spPr>
          <a:xfrm>
            <a:off x="228599" y="4050638"/>
            <a:ext cx="8686800" cy="274320"/>
          </a:xfrm>
          <a:solidFill>
            <a:schemeClr val="tx1"/>
          </a:solidFill>
          <a:ln w="12700" cap="flat" cmpd="sng" algn="ctr">
            <a:solidFill>
              <a:schemeClr val="tx1"/>
            </a:solidFill>
            <a:prstDash val="solid"/>
            <a:round/>
            <a:headEnd type="none" w="med" len="med"/>
            <a:tailEnd type="none" w="med" len="med"/>
          </a:ln>
        </p:spPr>
        <p:txBody>
          <a:bodyPr lIns="182880" tIns="0" rIns="182880" bIns="0" anchor="ctr" anchorCtr="0">
            <a:normAutofit/>
          </a:bodyPr>
          <a:lstStyle>
            <a:lvl1pPr algn="ctr">
              <a:defRPr sz="1100" b="1" cap="all" baseline="0">
                <a:solidFill>
                  <a:schemeClr val="bg1"/>
                </a:solidFill>
                <a:latin typeface="Arial"/>
                <a:cs typeface="Arial"/>
              </a:defRPr>
            </a:lvl1pPr>
          </a:lstStyle>
          <a:p>
            <a:pPr lvl="0"/>
            <a:r>
              <a:rPr lang="en-US" dirty="0"/>
              <a:t>Click to edit Master text styles</a:t>
            </a:r>
          </a:p>
        </p:txBody>
      </p:sp>
      <p:sp>
        <p:nvSpPr>
          <p:cNvPr id="12" name="Text Placeholder 8"/>
          <p:cNvSpPr>
            <a:spLocks noGrp="1"/>
          </p:cNvSpPr>
          <p:nvPr>
            <p:ph type="body" sz="quarter" idx="17"/>
          </p:nvPr>
        </p:nvSpPr>
        <p:spPr>
          <a:xfrm>
            <a:off x="4705877" y="1600200"/>
            <a:ext cx="4206240" cy="274320"/>
          </a:xfrm>
          <a:solidFill>
            <a:schemeClr val="tx1"/>
          </a:solidFill>
          <a:ln w="12700" cap="flat" cmpd="sng" algn="ctr">
            <a:solidFill>
              <a:schemeClr val="tx1"/>
            </a:solidFill>
            <a:prstDash val="solid"/>
            <a:round/>
            <a:headEnd type="none" w="med" len="med"/>
            <a:tailEnd type="none" w="med" len="med"/>
          </a:ln>
        </p:spPr>
        <p:txBody>
          <a:bodyPr lIns="182880" tIns="0" rIns="182880" bIns="0" anchor="ctr" anchorCtr="0">
            <a:normAutofit/>
          </a:bodyPr>
          <a:lstStyle>
            <a:lvl1pPr algn="ctr">
              <a:defRPr sz="1100" b="1" cap="all" baseline="0">
                <a:solidFill>
                  <a:schemeClr val="bg1"/>
                </a:solidFill>
                <a:latin typeface="Arial"/>
                <a:cs typeface="Arial"/>
              </a:defRPr>
            </a:lvl1pPr>
          </a:lstStyle>
          <a:p>
            <a:pPr lvl="0"/>
            <a:r>
              <a:rPr lang="en-US" dirty="0"/>
              <a:t>Click to edit Master text styles</a:t>
            </a:r>
          </a:p>
        </p:txBody>
      </p:sp>
      <p:sp>
        <p:nvSpPr>
          <p:cNvPr id="13" name="Footer Placeholder 12"/>
          <p:cNvSpPr>
            <a:spLocks noGrp="1"/>
          </p:cNvSpPr>
          <p:nvPr>
            <p:ph type="ftr" sz="quarter" idx="18"/>
          </p:nvPr>
        </p:nvSpPr>
        <p:spPr/>
        <p:txBody>
          <a:bodyPr/>
          <a:lstStyle/>
          <a:p>
            <a:endParaRPr lang="en-US" dirty="0"/>
          </a:p>
        </p:txBody>
      </p:sp>
    </p:spTree>
    <p:extLst>
      <p:ext uri="{BB962C8B-B14F-4D97-AF65-F5344CB8AC3E}">
        <p14:creationId xmlns:p14="http://schemas.microsoft.com/office/powerpoint/2010/main" val="3351750394"/>
      </p:ext>
    </p:extLst>
  </p:cSld>
  <p:clrMapOvr>
    <a:masterClrMapping/>
  </p:clrMapOvr>
</p:sldLayout>
</file>

<file path=ppt/slideLayouts/slideLayout147.xml><?xml version="1.0" encoding="utf-8"?>
<p:sldLayout xmlns:a="http://schemas.openxmlformats.org/drawingml/2006/main" xmlns:r="http://schemas.openxmlformats.org/officeDocument/2006/relationships" xmlns:p="http://schemas.openxmlformats.org/presentationml/2006/main" preserve="1" userDrawn="1">
  <p:cSld name="CG One Top Arrow To Two Bottom">
    <p:spTree>
      <p:nvGrpSpPr>
        <p:cNvPr id="1" name=""/>
        <p:cNvGrpSpPr/>
        <p:nvPr/>
      </p:nvGrpSpPr>
      <p:grpSpPr>
        <a:xfrm>
          <a:off x="0" y="0"/>
          <a:ext cx="0" cy="0"/>
          <a:chOff x="0" y="0"/>
          <a:chExt cx="0" cy="0"/>
        </a:xfrm>
      </p:grpSpPr>
      <p:sp>
        <p:nvSpPr>
          <p:cNvPr id="13" name="Right Arrow 12"/>
          <p:cNvSpPr/>
          <p:nvPr userDrawn="1"/>
        </p:nvSpPr>
        <p:spPr>
          <a:xfrm rot="5400000">
            <a:off x="4348352" y="3667154"/>
            <a:ext cx="447880" cy="540934"/>
          </a:xfrm>
          <a:prstGeom prst="rightArrow">
            <a:avLst/>
          </a:prstGeom>
          <a:solidFill>
            <a:schemeClr val="accent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FFFFFF"/>
              </a:solidFill>
            </a:endParaRPr>
          </a:p>
        </p:txBody>
      </p:sp>
      <p:sp>
        <p:nvSpPr>
          <p:cNvPr id="9" name="Content Placeholder 8"/>
          <p:cNvSpPr>
            <a:spLocks noGrp="1"/>
          </p:cNvSpPr>
          <p:nvPr>
            <p:ph sz="quarter" idx="13"/>
          </p:nvPr>
        </p:nvSpPr>
        <p:spPr>
          <a:xfrm>
            <a:off x="228599" y="1877287"/>
            <a:ext cx="8685213" cy="1828800"/>
          </a:xfrm>
          <a:solidFill>
            <a:schemeClr val="bg1"/>
          </a:solidFill>
          <a:ln w="12700" cap="flat" cmpd="sng" algn="ctr">
            <a:solidFill>
              <a:schemeClr val="tx1"/>
            </a:solidFill>
            <a:prstDash val="solid"/>
            <a:round/>
            <a:headEnd type="none" w="med" len="med"/>
            <a:tailEnd type="none" w="med" len="med"/>
          </a:ln>
        </p:spPr>
        <p:txBody>
          <a:bodyPr lIns="182880" tIns="137160" rIns="182880" bIns="182880">
            <a:noAutofit/>
          </a:bodyPr>
          <a:lstStyle>
            <a:lvl1pPr>
              <a:defRPr sz="1200"/>
            </a:lvl1pPr>
            <a:lvl2pPr marL="231775" indent="-231775">
              <a:tabLst>
                <a:tab pos="231775" algn="l"/>
              </a:tabLst>
              <a:defRPr sz="1200"/>
            </a:lvl2pPr>
            <a:lvl3pPr marL="341313" indent="-109538">
              <a:defRPr sz="1100"/>
            </a:lvl3pPr>
            <a:lvl4pPr marL="457200" indent="-115888">
              <a:defRPr sz="1050"/>
            </a:lvl4pPr>
            <a:lvl5pPr marL="573088" indent="-115888">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Text Placeholder 8"/>
          <p:cNvSpPr>
            <a:spLocks noGrp="1"/>
          </p:cNvSpPr>
          <p:nvPr>
            <p:ph type="body" sz="quarter" idx="16"/>
          </p:nvPr>
        </p:nvSpPr>
        <p:spPr>
          <a:xfrm>
            <a:off x="228599" y="1600200"/>
            <a:ext cx="8686800" cy="274320"/>
          </a:xfrm>
          <a:solidFill>
            <a:schemeClr val="tx1"/>
          </a:solidFill>
          <a:ln w="12700" cap="flat" cmpd="sng" algn="ctr">
            <a:solidFill>
              <a:schemeClr val="tx1"/>
            </a:solidFill>
            <a:prstDash val="solid"/>
            <a:round/>
            <a:headEnd type="none" w="med" len="med"/>
            <a:tailEnd type="none" w="med" len="med"/>
          </a:ln>
        </p:spPr>
        <p:txBody>
          <a:bodyPr lIns="182880" tIns="0" rIns="182880" bIns="0" anchor="ctr" anchorCtr="0">
            <a:normAutofit/>
          </a:bodyPr>
          <a:lstStyle>
            <a:lvl1pPr algn="ctr">
              <a:defRPr sz="1100" b="1" cap="all" baseline="0">
                <a:solidFill>
                  <a:schemeClr val="bg1"/>
                </a:solidFill>
                <a:latin typeface="Arial"/>
                <a:cs typeface="Arial"/>
              </a:defRPr>
            </a:lvl1pPr>
          </a:lstStyle>
          <a:p>
            <a:pPr lvl="0"/>
            <a:r>
              <a:rPr lang="en-US" dirty="0"/>
              <a:t>Click to edit Master text styles</a:t>
            </a:r>
          </a:p>
        </p:txBody>
      </p:sp>
      <p:sp>
        <p:nvSpPr>
          <p:cNvPr id="2" name="Title 1"/>
          <p:cNvSpPr>
            <a:spLocks noGrp="1"/>
          </p:cNvSpPr>
          <p:nvPr>
            <p:ph type="title"/>
          </p:nvPr>
        </p:nvSpPr>
        <p:spPr/>
        <p:txBody>
          <a:bodyPr/>
          <a:lstStyle/>
          <a:p>
            <a:r>
              <a:rPr lang="en-US"/>
              <a:t>Click to edit Master title style</a:t>
            </a:r>
          </a:p>
        </p:txBody>
      </p:sp>
      <p:sp>
        <p:nvSpPr>
          <p:cNvPr id="5" name="Content Placeholder 4"/>
          <p:cNvSpPr>
            <a:spLocks noGrp="1"/>
          </p:cNvSpPr>
          <p:nvPr>
            <p:ph sz="quarter" idx="11"/>
          </p:nvPr>
        </p:nvSpPr>
        <p:spPr>
          <a:xfrm>
            <a:off x="228599" y="4343390"/>
            <a:ext cx="4206240" cy="1828800"/>
          </a:xfrm>
          <a:solidFill>
            <a:schemeClr val="bg1"/>
          </a:solidFill>
          <a:ln w="12700" cap="flat" cmpd="sng" algn="ctr">
            <a:solidFill>
              <a:schemeClr val="tx1"/>
            </a:solidFill>
            <a:prstDash val="solid"/>
            <a:round/>
            <a:headEnd type="none" w="med" len="med"/>
            <a:tailEnd type="none" w="med" len="med"/>
          </a:ln>
        </p:spPr>
        <p:txBody>
          <a:bodyPr lIns="182880" tIns="137160" rIns="182880" bIns="182880">
            <a:noAutofit/>
          </a:bodyPr>
          <a:lstStyle>
            <a:lvl1pPr>
              <a:defRPr sz="1200"/>
            </a:lvl1pPr>
            <a:lvl2pPr marL="231775" indent="-231775">
              <a:tabLst>
                <a:tab pos="231775" algn="l"/>
              </a:tabLst>
              <a:defRPr sz="1200"/>
            </a:lvl2pPr>
            <a:lvl3pPr marL="341313" indent="-109538">
              <a:defRPr sz="1100"/>
            </a:lvl3pPr>
            <a:lvl4pPr marL="457200" indent="-115888">
              <a:defRPr sz="1050"/>
            </a:lvl4pPr>
            <a:lvl5pPr marL="573088" indent="-115888">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Content Placeholder 10"/>
          <p:cNvSpPr>
            <a:spLocks noGrp="1"/>
          </p:cNvSpPr>
          <p:nvPr>
            <p:ph sz="quarter" idx="14"/>
          </p:nvPr>
        </p:nvSpPr>
        <p:spPr>
          <a:xfrm>
            <a:off x="4705877" y="4341813"/>
            <a:ext cx="4206240" cy="1828800"/>
          </a:xfrm>
          <a:solidFill>
            <a:schemeClr val="bg1"/>
          </a:solidFill>
          <a:ln w="12700" cap="flat" cmpd="sng" algn="ctr">
            <a:solidFill>
              <a:schemeClr val="tx1"/>
            </a:solidFill>
            <a:prstDash val="solid"/>
            <a:round/>
            <a:headEnd type="none" w="med" len="med"/>
            <a:tailEnd type="none" w="med" len="med"/>
          </a:ln>
        </p:spPr>
        <p:txBody>
          <a:bodyPr lIns="182880" tIns="137160" rIns="182880" bIns="182880">
            <a:noAutofit/>
          </a:bodyPr>
          <a:lstStyle>
            <a:lvl1pPr>
              <a:defRPr sz="1200"/>
            </a:lvl1pPr>
            <a:lvl2pPr marL="231775" indent="-231775">
              <a:tabLst>
                <a:tab pos="231775" algn="l"/>
              </a:tabLst>
              <a:defRPr sz="1200"/>
            </a:lvl2pPr>
            <a:lvl3pPr marL="341313" indent="-109538">
              <a:defRPr sz="1100"/>
            </a:lvl3pPr>
            <a:lvl4pPr marL="457200" indent="-115888">
              <a:defRPr sz="1050"/>
            </a:lvl4pPr>
            <a:lvl5pPr marL="573088" indent="-115888">
              <a:tabLst/>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ext Placeholder 8"/>
          <p:cNvSpPr>
            <a:spLocks noGrp="1"/>
          </p:cNvSpPr>
          <p:nvPr>
            <p:ph type="body" sz="quarter" idx="15"/>
          </p:nvPr>
        </p:nvSpPr>
        <p:spPr>
          <a:xfrm>
            <a:off x="228599" y="4070075"/>
            <a:ext cx="4206240" cy="274320"/>
          </a:xfrm>
          <a:solidFill>
            <a:schemeClr val="tx1"/>
          </a:solidFill>
          <a:ln w="12700" cap="flat" cmpd="sng" algn="ctr">
            <a:solidFill>
              <a:schemeClr val="tx1"/>
            </a:solidFill>
            <a:prstDash val="solid"/>
            <a:round/>
            <a:headEnd type="none" w="med" len="med"/>
            <a:tailEnd type="none" w="med" len="med"/>
          </a:ln>
        </p:spPr>
        <p:txBody>
          <a:bodyPr lIns="182880" tIns="0" rIns="182880" bIns="0" anchor="ctr" anchorCtr="0">
            <a:normAutofit/>
          </a:bodyPr>
          <a:lstStyle>
            <a:lvl1pPr algn="ctr">
              <a:defRPr sz="1100" b="1" cap="all" baseline="0">
                <a:solidFill>
                  <a:schemeClr val="bg1"/>
                </a:solidFill>
                <a:latin typeface="Arial"/>
                <a:cs typeface="Arial"/>
              </a:defRPr>
            </a:lvl1pPr>
          </a:lstStyle>
          <a:p>
            <a:pPr lvl="0"/>
            <a:r>
              <a:rPr lang="en-US" dirty="0"/>
              <a:t>Click to edit Master text styles</a:t>
            </a:r>
          </a:p>
        </p:txBody>
      </p:sp>
      <p:sp>
        <p:nvSpPr>
          <p:cNvPr id="12" name="Text Placeholder 8"/>
          <p:cNvSpPr>
            <a:spLocks noGrp="1"/>
          </p:cNvSpPr>
          <p:nvPr>
            <p:ph type="body" sz="quarter" idx="17"/>
          </p:nvPr>
        </p:nvSpPr>
        <p:spPr>
          <a:xfrm>
            <a:off x="4705877" y="4070075"/>
            <a:ext cx="4206240" cy="274320"/>
          </a:xfrm>
          <a:solidFill>
            <a:schemeClr val="tx1"/>
          </a:solidFill>
          <a:ln w="12700" cap="flat" cmpd="sng" algn="ctr">
            <a:solidFill>
              <a:schemeClr val="tx1"/>
            </a:solidFill>
            <a:prstDash val="solid"/>
            <a:round/>
            <a:headEnd type="none" w="med" len="med"/>
            <a:tailEnd type="none" w="med" len="med"/>
          </a:ln>
        </p:spPr>
        <p:txBody>
          <a:bodyPr lIns="182880" tIns="0" rIns="182880" bIns="0" anchor="ctr" anchorCtr="0">
            <a:normAutofit/>
          </a:bodyPr>
          <a:lstStyle>
            <a:lvl1pPr algn="ctr">
              <a:defRPr sz="1100" b="1" cap="all" baseline="0">
                <a:solidFill>
                  <a:schemeClr val="bg1"/>
                </a:solidFill>
                <a:latin typeface="Arial"/>
                <a:cs typeface="Arial"/>
              </a:defRPr>
            </a:lvl1pPr>
          </a:lstStyle>
          <a:p>
            <a:pPr lvl="0"/>
            <a:r>
              <a:rPr lang="en-US" dirty="0"/>
              <a:t>Click to edit Master text styles</a:t>
            </a:r>
          </a:p>
        </p:txBody>
      </p:sp>
      <p:sp>
        <p:nvSpPr>
          <p:cNvPr id="14" name="Footer Placeholder 13"/>
          <p:cNvSpPr>
            <a:spLocks noGrp="1"/>
          </p:cNvSpPr>
          <p:nvPr>
            <p:ph type="ftr" sz="quarter" idx="18"/>
          </p:nvPr>
        </p:nvSpPr>
        <p:spPr/>
        <p:txBody>
          <a:bodyPr/>
          <a:lstStyle/>
          <a:p>
            <a:endParaRPr lang="en-US" dirty="0"/>
          </a:p>
        </p:txBody>
      </p:sp>
    </p:spTree>
    <p:extLst>
      <p:ext uri="{BB962C8B-B14F-4D97-AF65-F5344CB8AC3E}">
        <p14:creationId xmlns:p14="http://schemas.microsoft.com/office/powerpoint/2010/main" val="1564226992"/>
      </p:ext>
    </p:extLst>
  </p:cSld>
  <p:clrMapOvr>
    <a:masterClrMapping/>
  </p:clrMapOvr>
</p:sldLayout>
</file>

<file path=ppt/slideLayouts/slideLayout148.xml><?xml version="1.0" encoding="utf-8"?>
<p:sldLayout xmlns:a="http://schemas.openxmlformats.org/drawingml/2006/main" xmlns:r="http://schemas.openxmlformats.org/officeDocument/2006/relationships" xmlns:p="http://schemas.openxmlformats.org/presentationml/2006/main" preserve="1" userDrawn="1">
  <p:cSld name="CG Six Palett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15" name="Text Placeholder 8"/>
          <p:cNvSpPr>
            <a:spLocks noGrp="1"/>
          </p:cNvSpPr>
          <p:nvPr>
            <p:ph type="body" sz="quarter" idx="19"/>
          </p:nvPr>
        </p:nvSpPr>
        <p:spPr>
          <a:xfrm>
            <a:off x="228600" y="1606695"/>
            <a:ext cx="4206240" cy="256032"/>
          </a:xfrm>
          <a:solidFill>
            <a:schemeClr val="tx1"/>
          </a:solidFill>
          <a:ln w="12700" cap="flat" cmpd="sng" algn="ctr">
            <a:solidFill>
              <a:schemeClr val="tx1"/>
            </a:solidFill>
            <a:prstDash val="solid"/>
            <a:round/>
            <a:headEnd type="none" w="med" len="med"/>
            <a:tailEnd type="none" w="med" len="med"/>
          </a:ln>
        </p:spPr>
        <p:txBody>
          <a:bodyPr lIns="182880" tIns="0" rIns="182880" bIns="0" anchor="ctr" anchorCtr="0">
            <a:normAutofit/>
          </a:bodyPr>
          <a:lstStyle>
            <a:lvl1pPr algn="ctr">
              <a:defRPr sz="1000" b="1" cap="all" baseline="0">
                <a:solidFill>
                  <a:schemeClr val="bg1"/>
                </a:solidFill>
                <a:latin typeface="Arial"/>
                <a:cs typeface="Arial"/>
              </a:defRPr>
            </a:lvl1pPr>
          </a:lstStyle>
          <a:p>
            <a:pPr lvl="0"/>
            <a:r>
              <a:rPr lang="en-US" dirty="0"/>
              <a:t>Click to edit Master text styles</a:t>
            </a:r>
          </a:p>
        </p:txBody>
      </p:sp>
      <p:sp>
        <p:nvSpPr>
          <p:cNvPr id="16" name="Text Placeholder 13"/>
          <p:cNvSpPr>
            <a:spLocks noGrp="1"/>
          </p:cNvSpPr>
          <p:nvPr>
            <p:ph type="body" sz="quarter" idx="20"/>
          </p:nvPr>
        </p:nvSpPr>
        <p:spPr>
          <a:xfrm>
            <a:off x="228600" y="1862262"/>
            <a:ext cx="4206240" cy="1188720"/>
          </a:xfrm>
          <a:solidFill>
            <a:schemeClr val="bg1"/>
          </a:solidFill>
          <a:ln w="12700" cap="flat" cmpd="sng" algn="ctr">
            <a:solidFill>
              <a:schemeClr val="tx1"/>
            </a:solidFill>
            <a:prstDash val="solid"/>
            <a:round/>
            <a:headEnd type="none" w="med" len="med"/>
            <a:tailEnd type="none" w="med" len="med"/>
          </a:ln>
        </p:spPr>
        <p:txBody>
          <a:bodyPr lIns="182880" tIns="91440" rIns="182880" bIns="137160">
            <a:noAutofit/>
          </a:bodyPr>
          <a:lstStyle>
            <a:lvl1pPr>
              <a:defRPr sz="1200"/>
            </a:lvl1pPr>
            <a:lvl2pPr marL="231775" indent="-231775">
              <a:tabLst>
                <a:tab pos="231775" algn="l"/>
              </a:tabLst>
              <a:defRPr sz="1200"/>
            </a:lvl2pPr>
            <a:lvl3pPr marL="341313" indent="-109538">
              <a:defRPr sz="1100"/>
            </a:lvl3pPr>
            <a:lvl4pPr marL="457200" indent="-115888">
              <a:tabLst/>
              <a:defRPr sz="1050"/>
            </a:lvl4pPr>
            <a:lvl5pPr marL="573088" indent="-115888">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5" name="Text Placeholder 8"/>
          <p:cNvSpPr>
            <a:spLocks noGrp="1"/>
          </p:cNvSpPr>
          <p:nvPr>
            <p:ph type="body" sz="quarter" idx="21"/>
          </p:nvPr>
        </p:nvSpPr>
        <p:spPr>
          <a:xfrm>
            <a:off x="228600" y="3169602"/>
            <a:ext cx="4206240" cy="256032"/>
          </a:xfrm>
          <a:solidFill>
            <a:schemeClr val="tx1"/>
          </a:solidFill>
          <a:ln w="12700" cap="flat" cmpd="sng" algn="ctr">
            <a:solidFill>
              <a:schemeClr val="tx1"/>
            </a:solidFill>
            <a:prstDash val="solid"/>
            <a:round/>
            <a:headEnd type="none" w="med" len="med"/>
            <a:tailEnd type="none" w="med" len="med"/>
          </a:ln>
        </p:spPr>
        <p:txBody>
          <a:bodyPr lIns="182880" tIns="0" rIns="182880" bIns="0" anchor="ctr" anchorCtr="0">
            <a:normAutofit/>
          </a:bodyPr>
          <a:lstStyle>
            <a:lvl1pPr algn="ctr">
              <a:defRPr sz="1000" b="1" cap="all" baseline="0">
                <a:solidFill>
                  <a:schemeClr val="bg1"/>
                </a:solidFill>
                <a:latin typeface="Arial"/>
                <a:cs typeface="Arial"/>
              </a:defRPr>
            </a:lvl1pPr>
          </a:lstStyle>
          <a:p>
            <a:pPr lvl="0"/>
            <a:r>
              <a:rPr lang="en-US" dirty="0"/>
              <a:t>Click to edit Master text styles</a:t>
            </a:r>
          </a:p>
        </p:txBody>
      </p:sp>
      <p:sp>
        <p:nvSpPr>
          <p:cNvPr id="26" name="Text Placeholder 13"/>
          <p:cNvSpPr>
            <a:spLocks noGrp="1"/>
          </p:cNvSpPr>
          <p:nvPr>
            <p:ph type="body" sz="quarter" idx="22"/>
          </p:nvPr>
        </p:nvSpPr>
        <p:spPr>
          <a:xfrm>
            <a:off x="228600" y="3425169"/>
            <a:ext cx="4206240" cy="1188720"/>
          </a:xfrm>
          <a:solidFill>
            <a:schemeClr val="bg1"/>
          </a:solidFill>
          <a:ln w="12700" cap="flat" cmpd="sng" algn="ctr">
            <a:solidFill>
              <a:schemeClr val="tx1"/>
            </a:solidFill>
            <a:prstDash val="solid"/>
            <a:round/>
            <a:headEnd type="none" w="med" len="med"/>
            <a:tailEnd type="none" w="med" len="med"/>
          </a:ln>
        </p:spPr>
        <p:txBody>
          <a:bodyPr lIns="182880" tIns="91440" rIns="182880" bIns="137160">
            <a:noAutofit/>
          </a:bodyPr>
          <a:lstStyle>
            <a:lvl1pPr>
              <a:defRPr sz="1200"/>
            </a:lvl1pPr>
            <a:lvl2pPr marL="231775" indent="-231775">
              <a:tabLst>
                <a:tab pos="231775" algn="l"/>
              </a:tabLst>
              <a:defRPr sz="1200"/>
            </a:lvl2pPr>
            <a:lvl3pPr marL="341313" indent="-109538">
              <a:defRPr sz="1100"/>
            </a:lvl3pPr>
            <a:lvl4pPr marL="457200" indent="-115888">
              <a:defRPr sz="1050"/>
            </a:lvl4pPr>
            <a:lvl5pPr marL="573088" indent="-115888">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7" name="Text Placeholder 8"/>
          <p:cNvSpPr>
            <a:spLocks noGrp="1"/>
          </p:cNvSpPr>
          <p:nvPr>
            <p:ph type="body" sz="quarter" idx="23"/>
          </p:nvPr>
        </p:nvSpPr>
        <p:spPr>
          <a:xfrm>
            <a:off x="228600" y="4748359"/>
            <a:ext cx="4206240" cy="256032"/>
          </a:xfrm>
          <a:solidFill>
            <a:schemeClr val="tx1"/>
          </a:solidFill>
          <a:ln w="12700" cap="flat" cmpd="sng" algn="ctr">
            <a:solidFill>
              <a:schemeClr val="tx1"/>
            </a:solidFill>
            <a:prstDash val="solid"/>
            <a:round/>
            <a:headEnd type="none" w="med" len="med"/>
            <a:tailEnd type="none" w="med" len="med"/>
          </a:ln>
        </p:spPr>
        <p:txBody>
          <a:bodyPr lIns="182880" tIns="0" rIns="182880" bIns="0" anchor="ctr" anchorCtr="0">
            <a:normAutofit/>
          </a:bodyPr>
          <a:lstStyle>
            <a:lvl1pPr algn="ctr">
              <a:defRPr sz="1000" b="1" cap="all" baseline="0">
                <a:solidFill>
                  <a:schemeClr val="bg1"/>
                </a:solidFill>
                <a:latin typeface="Arial"/>
                <a:cs typeface="Arial"/>
              </a:defRPr>
            </a:lvl1pPr>
          </a:lstStyle>
          <a:p>
            <a:pPr lvl="0"/>
            <a:r>
              <a:rPr lang="en-US" dirty="0"/>
              <a:t>Click to edit Master text styles</a:t>
            </a:r>
          </a:p>
        </p:txBody>
      </p:sp>
      <p:sp>
        <p:nvSpPr>
          <p:cNvPr id="28" name="Text Placeholder 13"/>
          <p:cNvSpPr>
            <a:spLocks noGrp="1"/>
          </p:cNvSpPr>
          <p:nvPr>
            <p:ph type="body" sz="quarter" idx="24"/>
          </p:nvPr>
        </p:nvSpPr>
        <p:spPr>
          <a:xfrm>
            <a:off x="228600" y="5003926"/>
            <a:ext cx="4206240" cy="1188720"/>
          </a:xfrm>
          <a:solidFill>
            <a:schemeClr val="bg1"/>
          </a:solidFill>
          <a:ln w="12700" cap="flat" cmpd="sng" algn="ctr">
            <a:solidFill>
              <a:schemeClr val="tx1"/>
            </a:solidFill>
            <a:prstDash val="solid"/>
            <a:round/>
            <a:headEnd type="none" w="med" len="med"/>
            <a:tailEnd type="none" w="med" len="med"/>
          </a:ln>
        </p:spPr>
        <p:txBody>
          <a:bodyPr lIns="182880" tIns="91440" rIns="182880" bIns="137160">
            <a:noAutofit/>
          </a:bodyPr>
          <a:lstStyle>
            <a:lvl1pPr>
              <a:defRPr sz="1200"/>
            </a:lvl1pPr>
            <a:lvl2pPr marL="231775" indent="-231775">
              <a:tabLst>
                <a:tab pos="231775" algn="l"/>
              </a:tabLst>
              <a:defRPr sz="1200"/>
            </a:lvl2pPr>
            <a:lvl3pPr marL="341313" indent="-109538">
              <a:defRPr sz="1100"/>
            </a:lvl3pPr>
            <a:lvl4pPr marL="457200" indent="-115888">
              <a:defRPr sz="1050"/>
            </a:lvl4pPr>
            <a:lvl5pPr marL="573088" indent="-115888">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9" name="Text Placeholder 8"/>
          <p:cNvSpPr>
            <a:spLocks noGrp="1"/>
          </p:cNvSpPr>
          <p:nvPr>
            <p:ph type="body" sz="quarter" idx="25"/>
          </p:nvPr>
        </p:nvSpPr>
        <p:spPr>
          <a:xfrm>
            <a:off x="4702695" y="1606695"/>
            <a:ext cx="4206240" cy="256032"/>
          </a:xfrm>
          <a:solidFill>
            <a:schemeClr val="tx1"/>
          </a:solidFill>
          <a:ln w="12700" cap="flat" cmpd="sng" algn="ctr">
            <a:solidFill>
              <a:schemeClr val="tx1"/>
            </a:solidFill>
            <a:prstDash val="solid"/>
            <a:round/>
            <a:headEnd type="none" w="med" len="med"/>
            <a:tailEnd type="none" w="med" len="med"/>
          </a:ln>
        </p:spPr>
        <p:txBody>
          <a:bodyPr lIns="182880" tIns="0" rIns="182880" bIns="0" anchor="ctr" anchorCtr="0">
            <a:normAutofit/>
          </a:bodyPr>
          <a:lstStyle>
            <a:lvl1pPr algn="ctr">
              <a:defRPr sz="1000" b="1" cap="all" baseline="0">
                <a:solidFill>
                  <a:schemeClr val="bg1"/>
                </a:solidFill>
                <a:latin typeface="Arial"/>
                <a:cs typeface="Arial"/>
              </a:defRPr>
            </a:lvl1pPr>
          </a:lstStyle>
          <a:p>
            <a:pPr lvl="0"/>
            <a:r>
              <a:rPr lang="en-US" dirty="0"/>
              <a:t>Click to edit Master text styles</a:t>
            </a:r>
          </a:p>
        </p:txBody>
      </p:sp>
      <p:sp>
        <p:nvSpPr>
          <p:cNvPr id="30" name="Text Placeholder 13"/>
          <p:cNvSpPr>
            <a:spLocks noGrp="1"/>
          </p:cNvSpPr>
          <p:nvPr>
            <p:ph type="body" sz="quarter" idx="26"/>
          </p:nvPr>
        </p:nvSpPr>
        <p:spPr>
          <a:xfrm>
            <a:off x="4702695" y="1862262"/>
            <a:ext cx="4206240" cy="1188720"/>
          </a:xfrm>
          <a:solidFill>
            <a:schemeClr val="bg1"/>
          </a:solidFill>
          <a:ln w="12700" cap="flat" cmpd="sng" algn="ctr">
            <a:solidFill>
              <a:schemeClr val="tx1"/>
            </a:solidFill>
            <a:prstDash val="solid"/>
            <a:round/>
            <a:headEnd type="none" w="med" len="med"/>
            <a:tailEnd type="none" w="med" len="med"/>
          </a:ln>
        </p:spPr>
        <p:txBody>
          <a:bodyPr lIns="182880" tIns="91440" rIns="182880" bIns="137160">
            <a:noAutofit/>
          </a:bodyPr>
          <a:lstStyle>
            <a:lvl1pPr>
              <a:defRPr sz="1200"/>
            </a:lvl1pPr>
            <a:lvl2pPr marL="231775" indent="-231775">
              <a:tabLst>
                <a:tab pos="231775" algn="l"/>
              </a:tabLst>
              <a:defRPr sz="1200"/>
            </a:lvl2pPr>
            <a:lvl3pPr marL="341313" indent="-109538">
              <a:defRPr sz="1100"/>
            </a:lvl3pPr>
            <a:lvl4pPr marL="457200" indent="-115888">
              <a:defRPr sz="1050"/>
            </a:lvl4pPr>
            <a:lvl5pPr marL="573088" indent="-115888">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1" name="Text Placeholder 8"/>
          <p:cNvSpPr>
            <a:spLocks noGrp="1"/>
          </p:cNvSpPr>
          <p:nvPr>
            <p:ph type="body" sz="quarter" idx="27"/>
          </p:nvPr>
        </p:nvSpPr>
        <p:spPr>
          <a:xfrm>
            <a:off x="4702695" y="3169602"/>
            <a:ext cx="4206240" cy="256032"/>
          </a:xfrm>
          <a:solidFill>
            <a:schemeClr val="tx1"/>
          </a:solidFill>
          <a:ln w="12700" cap="flat" cmpd="sng" algn="ctr">
            <a:solidFill>
              <a:schemeClr val="tx1"/>
            </a:solidFill>
            <a:prstDash val="solid"/>
            <a:round/>
            <a:headEnd type="none" w="med" len="med"/>
            <a:tailEnd type="none" w="med" len="med"/>
          </a:ln>
        </p:spPr>
        <p:txBody>
          <a:bodyPr lIns="182880" tIns="0" rIns="182880" bIns="0" anchor="ctr" anchorCtr="0">
            <a:normAutofit/>
          </a:bodyPr>
          <a:lstStyle>
            <a:lvl1pPr algn="ctr">
              <a:defRPr sz="1000" b="1" cap="all" baseline="0">
                <a:solidFill>
                  <a:schemeClr val="bg1"/>
                </a:solidFill>
                <a:latin typeface="Arial"/>
                <a:cs typeface="Arial"/>
              </a:defRPr>
            </a:lvl1pPr>
          </a:lstStyle>
          <a:p>
            <a:pPr lvl="0"/>
            <a:r>
              <a:rPr lang="en-US" dirty="0"/>
              <a:t>Click to edit Master text styles</a:t>
            </a:r>
          </a:p>
        </p:txBody>
      </p:sp>
      <p:sp>
        <p:nvSpPr>
          <p:cNvPr id="32" name="Text Placeholder 13"/>
          <p:cNvSpPr>
            <a:spLocks noGrp="1"/>
          </p:cNvSpPr>
          <p:nvPr>
            <p:ph type="body" sz="quarter" idx="28"/>
          </p:nvPr>
        </p:nvSpPr>
        <p:spPr>
          <a:xfrm>
            <a:off x="4702695" y="3425169"/>
            <a:ext cx="4206240" cy="1188720"/>
          </a:xfrm>
          <a:solidFill>
            <a:schemeClr val="bg1"/>
          </a:solidFill>
          <a:ln w="12700" cap="flat" cmpd="sng" algn="ctr">
            <a:solidFill>
              <a:schemeClr val="tx1"/>
            </a:solidFill>
            <a:prstDash val="solid"/>
            <a:round/>
            <a:headEnd type="none" w="med" len="med"/>
            <a:tailEnd type="none" w="med" len="med"/>
          </a:ln>
        </p:spPr>
        <p:txBody>
          <a:bodyPr lIns="182880" tIns="91440" rIns="182880" bIns="137160">
            <a:noAutofit/>
          </a:bodyPr>
          <a:lstStyle>
            <a:lvl1pPr>
              <a:defRPr sz="1200"/>
            </a:lvl1pPr>
            <a:lvl2pPr marL="231775" indent="-231775">
              <a:tabLst>
                <a:tab pos="231775" algn="l"/>
              </a:tabLst>
              <a:defRPr sz="1200"/>
            </a:lvl2pPr>
            <a:lvl3pPr marL="341313" indent="-109538">
              <a:defRPr sz="1100"/>
            </a:lvl3pPr>
            <a:lvl4pPr marL="457200" indent="-115888">
              <a:defRPr sz="1050"/>
            </a:lvl4pPr>
            <a:lvl5pPr marL="573088" indent="-115888">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3" name="Text Placeholder 8"/>
          <p:cNvSpPr>
            <a:spLocks noGrp="1"/>
          </p:cNvSpPr>
          <p:nvPr>
            <p:ph type="body" sz="quarter" idx="29"/>
          </p:nvPr>
        </p:nvSpPr>
        <p:spPr>
          <a:xfrm>
            <a:off x="4702695" y="4748359"/>
            <a:ext cx="4206240" cy="256032"/>
          </a:xfrm>
          <a:solidFill>
            <a:schemeClr val="tx1"/>
          </a:solidFill>
          <a:ln w="12700" cap="flat" cmpd="sng" algn="ctr">
            <a:solidFill>
              <a:schemeClr val="tx1"/>
            </a:solidFill>
            <a:prstDash val="solid"/>
            <a:round/>
            <a:headEnd type="none" w="med" len="med"/>
            <a:tailEnd type="none" w="med" len="med"/>
          </a:ln>
        </p:spPr>
        <p:txBody>
          <a:bodyPr lIns="182880" tIns="0" rIns="182880" bIns="0" anchor="ctr" anchorCtr="0">
            <a:normAutofit/>
          </a:bodyPr>
          <a:lstStyle>
            <a:lvl1pPr algn="ctr">
              <a:defRPr sz="1000" b="1" cap="all" baseline="0">
                <a:solidFill>
                  <a:schemeClr val="bg1"/>
                </a:solidFill>
                <a:latin typeface="Arial"/>
                <a:cs typeface="Arial"/>
              </a:defRPr>
            </a:lvl1pPr>
          </a:lstStyle>
          <a:p>
            <a:pPr lvl="0"/>
            <a:r>
              <a:rPr lang="en-US" dirty="0"/>
              <a:t>Click to edit Master text styles</a:t>
            </a:r>
          </a:p>
        </p:txBody>
      </p:sp>
      <p:sp>
        <p:nvSpPr>
          <p:cNvPr id="34" name="Text Placeholder 13"/>
          <p:cNvSpPr>
            <a:spLocks noGrp="1"/>
          </p:cNvSpPr>
          <p:nvPr>
            <p:ph type="body" sz="quarter" idx="30"/>
          </p:nvPr>
        </p:nvSpPr>
        <p:spPr>
          <a:xfrm>
            <a:off x="4702695" y="5003926"/>
            <a:ext cx="4206240" cy="1188720"/>
          </a:xfrm>
          <a:solidFill>
            <a:schemeClr val="bg1"/>
          </a:solidFill>
          <a:ln w="12700" cap="flat" cmpd="sng" algn="ctr">
            <a:solidFill>
              <a:schemeClr val="tx1"/>
            </a:solidFill>
            <a:prstDash val="solid"/>
            <a:round/>
            <a:headEnd type="none" w="med" len="med"/>
            <a:tailEnd type="none" w="med" len="med"/>
          </a:ln>
        </p:spPr>
        <p:txBody>
          <a:bodyPr lIns="182880" tIns="91440" rIns="182880" bIns="137160">
            <a:noAutofit/>
          </a:bodyPr>
          <a:lstStyle>
            <a:lvl1pPr>
              <a:defRPr sz="1200"/>
            </a:lvl1pPr>
            <a:lvl2pPr marL="231775" indent="-231775">
              <a:tabLst>
                <a:tab pos="231775" algn="l"/>
              </a:tabLst>
              <a:defRPr sz="1200"/>
            </a:lvl2pPr>
            <a:lvl3pPr marL="341313" indent="-109538">
              <a:tabLst/>
              <a:defRPr sz="1100"/>
            </a:lvl3pPr>
            <a:lvl4pPr marL="457200" indent="-115888">
              <a:defRPr sz="1050"/>
            </a:lvl4pPr>
            <a:lvl5pPr marL="573088" indent="-115888">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7" name="Footer Placeholder 16"/>
          <p:cNvSpPr>
            <a:spLocks noGrp="1"/>
          </p:cNvSpPr>
          <p:nvPr>
            <p:ph type="ftr" sz="quarter" idx="31"/>
          </p:nvPr>
        </p:nvSpPr>
        <p:spPr/>
        <p:txBody>
          <a:bodyPr/>
          <a:lstStyle/>
          <a:p>
            <a:endParaRPr lang="en-US" dirty="0"/>
          </a:p>
        </p:txBody>
      </p:sp>
    </p:spTree>
    <p:extLst>
      <p:ext uri="{BB962C8B-B14F-4D97-AF65-F5344CB8AC3E}">
        <p14:creationId xmlns:p14="http://schemas.microsoft.com/office/powerpoint/2010/main" val="376771809"/>
      </p:ext>
    </p:extLst>
  </p:cSld>
  <p:clrMapOvr>
    <a:masterClrMapping/>
  </p:clrMapOvr>
</p:sldLayout>
</file>

<file path=ppt/slideLayouts/slideLayout149.xml><?xml version="1.0" encoding="utf-8"?>
<p:sldLayout xmlns:a="http://schemas.openxmlformats.org/drawingml/2006/main" xmlns:r="http://schemas.openxmlformats.org/officeDocument/2006/relationships" xmlns:p="http://schemas.openxmlformats.org/presentationml/2006/main" preserve="1" userDrawn="1">
  <p:cSld name="CG Five Palett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15" name="Text Placeholder 8"/>
          <p:cNvSpPr>
            <a:spLocks noGrp="1"/>
          </p:cNvSpPr>
          <p:nvPr>
            <p:ph type="body" sz="quarter" idx="19"/>
          </p:nvPr>
        </p:nvSpPr>
        <p:spPr>
          <a:xfrm>
            <a:off x="228600" y="1613751"/>
            <a:ext cx="1600200" cy="320040"/>
          </a:xfrm>
          <a:solidFill>
            <a:schemeClr val="tx1"/>
          </a:solidFill>
          <a:ln w="12700" cap="flat" cmpd="sng" algn="ctr">
            <a:solidFill>
              <a:schemeClr val="tx1"/>
            </a:solidFill>
            <a:prstDash val="solid"/>
            <a:round/>
            <a:headEnd type="none" w="med" len="med"/>
            <a:tailEnd type="none" w="med" len="med"/>
          </a:ln>
        </p:spPr>
        <p:txBody>
          <a:bodyPr lIns="182880" tIns="0" rIns="182880" bIns="0" anchor="ctr" anchorCtr="0">
            <a:normAutofit/>
          </a:bodyPr>
          <a:lstStyle>
            <a:lvl1pPr algn="ctr">
              <a:defRPr sz="900" b="1" cap="all" baseline="0">
                <a:solidFill>
                  <a:schemeClr val="bg1"/>
                </a:solidFill>
                <a:latin typeface="Arial"/>
                <a:cs typeface="Arial"/>
              </a:defRPr>
            </a:lvl1pPr>
          </a:lstStyle>
          <a:p>
            <a:pPr lvl="0"/>
            <a:r>
              <a:rPr lang="en-US" dirty="0"/>
              <a:t>Click to edit Master text styles</a:t>
            </a:r>
          </a:p>
        </p:txBody>
      </p:sp>
      <p:sp>
        <p:nvSpPr>
          <p:cNvPr id="16" name="Text Placeholder 13"/>
          <p:cNvSpPr>
            <a:spLocks noGrp="1"/>
          </p:cNvSpPr>
          <p:nvPr>
            <p:ph type="body" sz="quarter" idx="20"/>
          </p:nvPr>
        </p:nvSpPr>
        <p:spPr>
          <a:xfrm>
            <a:off x="228600" y="1935690"/>
            <a:ext cx="1600200" cy="4239685"/>
          </a:xfrm>
          <a:solidFill>
            <a:schemeClr val="bg1"/>
          </a:solidFill>
          <a:ln w="12700" cap="flat" cmpd="sng" algn="ctr">
            <a:solidFill>
              <a:schemeClr val="tx1"/>
            </a:solidFill>
            <a:prstDash val="solid"/>
            <a:round/>
            <a:headEnd type="none" w="med" len="med"/>
            <a:tailEnd type="none" w="med" len="med"/>
          </a:ln>
        </p:spPr>
        <p:txBody>
          <a:bodyPr lIns="182880" tIns="137160" rIns="182880" bIns="137160">
            <a:noAutofit/>
          </a:bodyPr>
          <a:lstStyle>
            <a:lvl1pPr>
              <a:defRPr sz="1000"/>
            </a:lvl1pPr>
            <a:lvl2pPr marL="171450" indent="-171450">
              <a:tabLst>
                <a:tab pos="171450" algn="l"/>
              </a:tabLst>
              <a:defRPr sz="1000"/>
            </a:lvl2pPr>
            <a:lvl3pPr marL="285750" indent="-114300">
              <a:defRPr sz="900"/>
            </a:lvl3pPr>
            <a:lvl4pPr marL="398463" indent="-112713">
              <a:defRPr sz="800"/>
            </a:lvl4pPr>
            <a:lvl5pPr marL="515938" indent="-117475">
              <a:defRPr sz="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7" name="Footer Placeholder 16"/>
          <p:cNvSpPr>
            <a:spLocks noGrp="1"/>
          </p:cNvSpPr>
          <p:nvPr>
            <p:ph type="ftr" sz="quarter" idx="31"/>
          </p:nvPr>
        </p:nvSpPr>
        <p:spPr/>
        <p:txBody>
          <a:bodyPr/>
          <a:lstStyle/>
          <a:p>
            <a:endParaRPr lang="en-US" dirty="0"/>
          </a:p>
        </p:txBody>
      </p:sp>
      <p:sp>
        <p:nvSpPr>
          <p:cNvPr id="18" name="Text Placeholder 8"/>
          <p:cNvSpPr>
            <a:spLocks noGrp="1"/>
          </p:cNvSpPr>
          <p:nvPr>
            <p:ph type="body" sz="quarter" idx="32"/>
          </p:nvPr>
        </p:nvSpPr>
        <p:spPr>
          <a:xfrm>
            <a:off x="1998662" y="1613751"/>
            <a:ext cx="1600200" cy="320040"/>
          </a:xfrm>
          <a:solidFill>
            <a:schemeClr val="tx1"/>
          </a:solidFill>
          <a:ln w="12700" cap="flat" cmpd="sng" algn="ctr">
            <a:solidFill>
              <a:schemeClr val="tx1"/>
            </a:solidFill>
            <a:prstDash val="solid"/>
            <a:round/>
            <a:headEnd type="none" w="med" len="med"/>
            <a:tailEnd type="none" w="med" len="med"/>
          </a:ln>
        </p:spPr>
        <p:txBody>
          <a:bodyPr lIns="182880" tIns="0" rIns="182880" bIns="0" anchor="ctr" anchorCtr="0">
            <a:normAutofit/>
          </a:bodyPr>
          <a:lstStyle>
            <a:lvl1pPr algn="ctr">
              <a:defRPr sz="900" b="1" cap="all" baseline="0">
                <a:solidFill>
                  <a:schemeClr val="bg1"/>
                </a:solidFill>
                <a:latin typeface="Arial"/>
                <a:cs typeface="Arial"/>
              </a:defRPr>
            </a:lvl1pPr>
          </a:lstStyle>
          <a:p>
            <a:pPr lvl="0"/>
            <a:r>
              <a:rPr lang="en-US" dirty="0"/>
              <a:t>Click to edit Master text styles</a:t>
            </a:r>
          </a:p>
        </p:txBody>
      </p:sp>
      <p:sp>
        <p:nvSpPr>
          <p:cNvPr id="19" name="Text Placeholder 13"/>
          <p:cNvSpPr>
            <a:spLocks noGrp="1"/>
          </p:cNvSpPr>
          <p:nvPr>
            <p:ph type="body" sz="quarter" idx="33"/>
          </p:nvPr>
        </p:nvSpPr>
        <p:spPr>
          <a:xfrm>
            <a:off x="1998662" y="1935690"/>
            <a:ext cx="1600200" cy="4239685"/>
          </a:xfrm>
          <a:solidFill>
            <a:schemeClr val="bg1"/>
          </a:solidFill>
          <a:ln w="12700" cap="flat" cmpd="sng" algn="ctr">
            <a:solidFill>
              <a:schemeClr val="tx1"/>
            </a:solidFill>
            <a:prstDash val="solid"/>
            <a:round/>
            <a:headEnd type="none" w="med" len="med"/>
            <a:tailEnd type="none" w="med" len="med"/>
          </a:ln>
        </p:spPr>
        <p:txBody>
          <a:bodyPr lIns="182880" tIns="137160" rIns="182880" bIns="137160">
            <a:noAutofit/>
          </a:bodyPr>
          <a:lstStyle>
            <a:lvl1pPr>
              <a:defRPr sz="1000"/>
            </a:lvl1pPr>
            <a:lvl2pPr marL="171450" indent="-171450">
              <a:tabLst>
                <a:tab pos="171450" algn="l"/>
              </a:tabLst>
              <a:defRPr sz="1000"/>
            </a:lvl2pPr>
            <a:lvl3pPr marL="344488" indent="-112713">
              <a:tabLst/>
              <a:defRPr sz="900"/>
            </a:lvl3pPr>
            <a:lvl4pPr marL="457200" indent="-112713">
              <a:defRPr sz="800"/>
            </a:lvl4pPr>
            <a:lvl5pPr marL="569913" indent="-112713">
              <a:defRPr sz="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0" name="Text Placeholder 8"/>
          <p:cNvSpPr>
            <a:spLocks noGrp="1"/>
          </p:cNvSpPr>
          <p:nvPr>
            <p:ph type="body" sz="quarter" idx="34"/>
          </p:nvPr>
        </p:nvSpPr>
        <p:spPr>
          <a:xfrm>
            <a:off x="3768724" y="1613751"/>
            <a:ext cx="1600200" cy="320040"/>
          </a:xfrm>
          <a:solidFill>
            <a:schemeClr val="tx1"/>
          </a:solidFill>
          <a:ln w="12700" cap="flat" cmpd="sng" algn="ctr">
            <a:solidFill>
              <a:schemeClr val="tx1"/>
            </a:solidFill>
            <a:prstDash val="solid"/>
            <a:round/>
            <a:headEnd type="none" w="med" len="med"/>
            <a:tailEnd type="none" w="med" len="med"/>
          </a:ln>
        </p:spPr>
        <p:txBody>
          <a:bodyPr lIns="182880" tIns="0" rIns="182880" bIns="0" anchor="ctr" anchorCtr="0">
            <a:normAutofit/>
          </a:bodyPr>
          <a:lstStyle>
            <a:lvl1pPr algn="ctr">
              <a:defRPr sz="900" b="1" cap="all" baseline="0">
                <a:solidFill>
                  <a:schemeClr val="bg1"/>
                </a:solidFill>
                <a:latin typeface="Arial"/>
                <a:cs typeface="Arial"/>
              </a:defRPr>
            </a:lvl1pPr>
          </a:lstStyle>
          <a:p>
            <a:pPr lvl="0"/>
            <a:r>
              <a:rPr lang="en-US" dirty="0"/>
              <a:t>Click to edit Master text styles</a:t>
            </a:r>
          </a:p>
        </p:txBody>
      </p:sp>
      <p:sp>
        <p:nvSpPr>
          <p:cNvPr id="21" name="Text Placeholder 13"/>
          <p:cNvSpPr>
            <a:spLocks noGrp="1"/>
          </p:cNvSpPr>
          <p:nvPr>
            <p:ph type="body" sz="quarter" idx="35"/>
          </p:nvPr>
        </p:nvSpPr>
        <p:spPr>
          <a:xfrm>
            <a:off x="3768724" y="1935690"/>
            <a:ext cx="1600200" cy="4239685"/>
          </a:xfrm>
          <a:solidFill>
            <a:schemeClr val="bg1"/>
          </a:solidFill>
          <a:ln w="12700" cap="flat" cmpd="sng" algn="ctr">
            <a:solidFill>
              <a:schemeClr val="tx1"/>
            </a:solidFill>
            <a:prstDash val="solid"/>
            <a:round/>
            <a:headEnd type="none" w="med" len="med"/>
            <a:tailEnd type="none" w="med" len="med"/>
          </a:ln>
        </p:spPr>
        <p:txBody>
          <a:bodyPr lIns="182880" tIns="137160" rIns="182880" bIns="137160">
            <a:noAutofit/>
          </a:bodyPr>
          <a:lstStyle>
            <a:lvl1pPr>
              <a:defRPr sz="1000"/>
            </a:lvl1pPr>
            <a:lvl2pPr marL="171450" indent="-171450">
              <a:tabLst>
                <a:tab pos="171450" algn="l"/>
              </a:tabLst>
              <a:defRPr sz="1000"/>
            </a:lvl2pPr>
            <a:lvl3pPr marL="285750" indent="-114300">
              <a:defRPr sz="900"/>
            </a:lvl3pPr>
            <a:lvl4pPr marL="398463" indent="-112713">
              <a:defRPr sz="800"/>
            </a:lvl4pPr>
            <a:lvl5pPr marL="515938" indent="-117475">
              <a:defRPr sz="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2" name="Text Placeholder 8"/>
          <p:cNvSpPr>
            <a:spLocks noGrp="1"/>
          </p:cNvSpPr>
          <p:nvPr>
            <p:ph type="body" sz="quarter" idx="36"/>
          </p:nvPr>
        </p:nvSpPr>
        <p:spPr>
          <a:xfrm>
            <a:off x="5538786" y="1613751"/>
            <a:ext cx="1600200" cy="320040"/>
          </a:xfrm>
          <a:solidFill>
            <a:schemeClr val="tx1"/>
          </a:solidFill>
          <a:ln w="12700" cap="flat" cmpd="sng" algn="ctr">
            <a:solidFill>
              <a:schemeClr val="tx1"/>
            </a:solidFill>
            <a:prstDash val="solid"/>
            <a:round/>
            <a:headEnd type="none" w="med" len="med"/>
            <a:tailEnd type="none" w="med" len="med"/>
          </a:ln>
        </p:spPr>
        <p:txBody>
          <a:bodyPr lIns="182880" tIns="0" rIns="182880" bIns="0" anchor="ctr" anchorCtr="0">
            <a:normAutofit/>
          </a:bodyPr>
          <a:lstStyle>
            <a:lvl1pPr algn="ctr">
              <a:defRPr sz="900" b="1" cap="all" baseline="0">
                <a:solidFill>
                  <a:schemeClr val="bg1"/>
                </a:solidFill>
                <a:latin typeface="Arial"/>
                <a:cs typeface="Arial"/>
              </a:defRPr>
            </a:lvl1pPr>
          </a:lstStyle>
          <a:p>
            <a:pPr lvl="0"/>
            <a:r>
              <a:rPr lang="en-US" dirty="0"/>
              <a:t>Click to edit Master text styles</a:t>
            </a:r>
          </a:p>
        </p:txBody>
      </p:sp>
      <p:sp>
        <p:nvSpPr>
          <p:cNvPr id="23" name="Text Placeholder 13"/>
          <p:cNvSpPr>
            <a:spLocks noGrp="1"/>
          </p:cNvSpPr>
          <p:nvPr>
            <p:ph type="body" sz="quarter" idx="37"/>
          </p:nvPr>
        </p:nvSpPr>
        <p:spPr>
          <a:xfrm>
            <a:off x="5538786" y="1935690"/>
            <a:ext cx="1600200" cy="4239685"/>
          </a:xfrm>
          <a:solidFill>
            <a:schemeClr val="bg1"/>
          </a:solidFill>
          <a:ln w="12700" cap="flat" cmpd="sng" algn="ctr">
            <a:solidFill>
              <a:schemeClr val="tx1"/>
            </a:solidFill>
            <a:prstDash val="solid"/>
            <a:round/>
            <a:headEnd type="none" w="med" len="med"/>
            <a:tailEnd type="none" w="med" len="med"/>
          </a:ln>
        </p:spPr>
        <p:txBody>
          <a:bodyPr lIns="182880" tIns="137160" rIns="182880" bIns="137160">
            <a:noAutofit/>
          </a:bodyPr>
          <a:lstStyle>
            <a:lvl1pPr>
              <a:defRPr sz="1000"/>
            </a:lvl1pPr>
            <a:lvl2pPr marL="171450" indent="-171450">
              <a:tabLst>
                <a:tab pos="171450" algn="l"/>
              </a:tabLst>
              <a:defRPr sz="1000"/>
            </a:lvl2pPr>
            <a:lvl3pPr marL="285750" indent="-114300">
              <a:defRPr sz="900"/>
            </a:lvl3pPr>
            <a:lvl4pPr marL="398463" indent="-112713">
              <a:defRPr sz="800"/>
            </a:lvl4pPr>
            <a:lvl5pPr marL="515938" indent="-117475">
              <a:defRPr sz="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4" name="Text Placeholder 8"/>
          <p:cNvSpPr>
            <a:spLocks noGrp="1"/>
          </p:cNvSpPr>
          <p:nvPr>
            <p:ph type="body" sz="quarter" idx="38"/>
          </p:nvPr>
        </p:nvSpPr>
        <p:spPr>
          <a:xfrm>
            <a:off x="7308850" y="1613751"/>
            <a:ext cx="1600200" cy="320040"/>
          </a:xfrm>
          <a:solidFill>
            <a:schemeClr val="tx1"/>
          </a:solidFill>
          <a:ln w="12700" cap="flat" cmpd="sng" algn="ctr">
            <a:solidFill>
              <a:schemeClr val="tx1"/>
            </a:solidFill>
            <a:prstDash val="solid"/>
            <a:round/>
            <a:headEnd type="none" w="med" len="med"/>
            <a:tailEnd type="none" w="med" len="med"/>
          </a:ln>
        </p:spPr>
        <p:txBody>
          <a:bodyPr lIns="182880" tIns="0" rIns="182880" bIns="0" anchor="ctr" anchorCtr="0">
            <a:normAutofit/>
          </a:bodyPr>
          <a:lstStyle>
            <a:lvl1pPr algn="ctr">
              <a:defRPr sz="900" b="1" cap="all" baseline="0">
                <a:solidFill>
                  <a:schemeClr val="bg1"/>
                </a:solidFill>
                <a:latin typeface="Arial"/>
                <a:cs typeface="Arial"/>
              </a:defRPr>
            </a:lvl1pPr>
          </a:lstStyle>
          <a:p>
            <a:pPr lvl="0"/>
            <a:r>
              <a:rPr lang="en-US" dirty="0"/>
              <a:t>Click to edit Master text styles</a:t>
            </a:r>
          </a:p>
        </p:txBody>
      </p:sp>
      <p:sp>
        <p:nvSpPr>
          <p:cNvPr id="35" name="Text Placeholder 13"/>
          <p:cNvSpPr>
            <a:spLocks noGrp="1"/>
          </p:cNvSpPr>
          <p:nvPr>
            <p:ph type="body" sz="quarter" idx="39"/>
          </p:nvPr>
        </p:nvSpPr>
        <p:spPr>
          <a:xfrm>
            <a:off x="7308850" y="1935690"/>
            <a:ext cx="1600200" cy="4239685"/>
          </a:xfrm>
          <a:solidFill>
            <a:schemeClr val="bg1"/>
          </a:solidFill>
          <a:ln w="12700" cap="flat" cmpd="sng" algn="ctr">
            <a:solidFill>
              <a:schemeClr val="tx1"/>
            </a:solidFill>
            <a:prstDash val="solid"/>
            <a:round/>
            <a:headEnd type="none" w="med" len="med"/>
            <a:tailEnd type="none" w="med" len="med"/>
          </a:ln>
        </p:spPr>
        <p:txBody>
          <a:bodyPr lIns="182880" tIns="137160" rIns="182880" bIns="137160">
            <a:noAutofit/>
          </a:bodyPr>
          <a:lstStyle>
            <a:lvl1pPr>
              <a:defRPr sz="1000"/>
            </a:lvl1pPr>
            <a:lvl2pPr marL="171450" indent="-171450">
              <a:tabLst>
                <a:tab pos="171450" algn="l"/>
              </a:tabLst>
              <a:defRPr sz="1000"/>
            </a:lvl2pPr>
            <a:lvl3pPr marL="285750" indent="-114300">
              <a:defRPr sz="900"/>
            </a:lvl3pPr>
            <a:lvl4pPr marL="398463" indent="-112713">
              <a:defRPr sz="800"/>
            </a:lvl4pPr>
            <a:lvl5pPr marL="515938" indent="-117475">
              <a:defRPr sz="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7794084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G Two Top Two Botto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Content Placeholder 4"/>
          <p:cNvSpPr>
            <a:spLocks noGrp="1"/>
          </p:cNvSpPr>
          <p:nvPr>
            <p:ph sz="quarter" idx="11"/>
          </p:nvPr>
        </p:nvSpPr>
        <p:spPr>
          <a:xfrm>
            <a:off x="228600" y="1619250"/>
            <a:ext cx="4251960" cy="2194560"/>
          </a:xfrm>
        </p:spPr>
        <p:txBody>
          <a:bodyPr>
            <a:noAutofit/>
          </a:bodyPr>
          <a:lstStyle>
            <a:lvl1pPr>
              <a:defRPr sz="1400"/>
            </a:lvl1pPr>
            <a:lvl2pPr>
              <a:defRPr sz="1400"/>
            </a:lvl2pPr>
            <a:lvl3pPr>
              <a:defRPr sz="1200"/>
            </a:lvl3pPr>
            <a:lvl4pPr>
              <a:defRPr sz="11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6"/>
          <p:cNvSpPr>
            <a:spLocks noGrp="1"/>
          </p:cNvSpPr>
          <p:nvPr>
            <p:ph sz="quarter" idx="12"/>
          </p:nvPr>
        </p:nvSpPr>
        <p:spPr>
          <a:xfrm>
            <a:off x="4661853" y="1619250"/>
            <a:ext cx="4251960" cy="2194560"/>
          </a:xfrm>
        </p:spPr>
        <p:txBody>
          <a:bodyPr>
            <a:noAutofit/>
          </a:bodyPr>
          <a:lstStyle>
            <a:lvl1pPr>
              <a:defRPr sz="1400"/>
            </a:lvl1pPr>
            <a:lvl2pPr>
              <a:defRPr sz="1400"/>
            </a:lvl2pPr>
            <a:lvl3pPr>
              <a:defRPr sz="1200"/>
            </a:lvl3pPr>
            <a:lvl4pPr>
              <a:defRPr sz="11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Content Placeholder 8"/>
          <p:cNvSpPr>
            <a:spLocks noGrp="1"/>
          </p:cNvSpPr>
          <p:nvPr>
            <p:ph sz="quarter" idx="13"/>
          </p:nvPr>
        </p:nvSpPr>
        <p:spPr>
          <a:xfrm>
            <a:off x="228600" y="3977634"/>
            <a:ext cx="4251960" cy="2194560"/>
          </a:xfrm>
        </p:spPr>
        <p:txBody>
          <a:bodyPr>
            <a:noAutofit/>
          </a:bodyPr>
          <a:lstStyle>
            <a:lvl1pPr>
              <a:defRPr sz="1400"/>
            </a:lvl1pPr>
            <a:lvl2pPr>
              <a:defRPr sz="1400"/>
            </a:lvl2pPr>
            <a:lvl3pPr>
              <a:defRPr sz="1200"/>
            </a:lvl3pPr>
            <a:lvl4pPr>
              <a:defRPr sz="11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Content Placeholder 10"/>
          <p:cNvSpPr>
            <a:spLocks noGrp="1"/>
          </p:cNvSpPr>
          <p:nvPr>
            <p:ph sz="quarter" idx="14"/>
          </p:nvPr>
        </p:nvSpPr>
        <p:spPr>
          <a:xfrm>
            <a:off x="4657725" y="3977634"/>
            <a:ext cx="4251960" cy="2194560"/>
          </a:xfrm>
        </p:spPr>
        <p:txBody>
          <a:bodyPr>
            <a:noAutofit/>
          </a:bodyPr>
          <a:lstStyle>
            <a:lvl1pPr>
              <a:defRPr sz="1400"/>
            </a:lvl1pPr>
            <a:lvl2pPr>
              <a:defRPr sz="1400"/>
            </a:lvl2pPr>
            <a:lvl3pPr>
              <a:defRPr sz="1200"/>
            </a:lvl3pPr>
            <a:lvl4pPr>
              <a:defRPr sz="11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Footer Placeholder 7"/>
          <p:cNvSpPr>
            <a:spLocks noGrp="1"/>
          </p:cNvSpPr>
          <p:nvPr>
            <p:ph type="ftr" sz="quarter" idx="15"/>
          </p:nvPr>
        </p:nvSpPr>
        <p:spPr/>
        <p:txBody>
          <a:bodyPr/>
          <a:lstStyle/>
          <a:p>
            <a:endParaRPr lang="en-US" dirty="0"/>
          </a:p>
        </p:txBody>
      </p:sp>
    </p:spTree>
  </p:cSld>
  <p:clrMapOvr>
    <a:masterClrMapping/>
  </p:clrMapOvr>
</p:sldLayout>
</file>

<file path=ppt/slideLayouts/slideLayout150.xml><?xml version="1.0" encoding="utf-8"?>
<p:sldLayout xmlns:a="http://schemas.openxmlformats.org/drawingml/2006/main" xmlns:r="http://schemas.openxmlformats.org/officeDocument/2006/relationships" xmlns:p="http://schemas.openxmlformats.org/presentationml/2006/main" preserve="1" userDrawn="1">
  <p:cSld name="CG Major Point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15" name="Text Placeholder 8"/>
          <p:cNvSpPr>
            <a:spLocks noGrp="1"/>
          </p:cNvSpPr>
          <p:nvPr>
            <p:ph type="body" sz="quarter" idx="19"/>
          </p:nvPr>
        </p:nvSpPr>
        <p:spPr>
          <a:xfrm>
            <a:off x="228600" y="1608667"/>
            <a:ext cx="1508760" cy="1417320"/>
          </a:xfrm>
          <a:solidFill>
            <a:schemeClr val="tx1"/>
          </a:solidFill>
          <a:ln w="12700" cap="flat" cmpd="sng" algn="ctr">
            <a:solidFill>
              <a:schemeClr val="tx1"/>
            </a:solidFill>
            <a:prstDash val="solid"/>
            <a:round/>
            <a:headEnd type="none" w="med" len="med"/>
            <a:tailEnd type="none" w="med" len="med"/>
          </a:ln>
        </p:spPr>
        <p:txBody>
          <a:bodyPr lIns="91440" tIns="0" rIns="91440" bIns="18288" anchor="ctr" anchorCtr="0">
            <a:noAutofit/>
          </a:bodyPr>
          <a:lstStyle>
            <a:lvl1pPr>
              <a:defRPr sz="1100" b="1" cap="all" baseline="0">
                <a:solidFill>
                  <a:schemeClr val="bg1"/>
                </a:solidFill>
                <a:latin typeface="Arial"/>
                <a:cs typeface="Arial"/>
              </a:defRPr>
            </a:lvl1pPr>
          </a:lstStyle>
          <a:p>
            <a:pPr lvl="0"/>
            <a:r>
              <a:rPr lang="en-US" dirty="0"/>
              <a:t>Click to edit Master text styles</a:t>
            </a:r>
          </a:p>
        </p:txBody>
      </p:sp>
      <p:sp>
        <p:nvSpPr>
          <p:cNvPr id="16" name="Text Placeholder 13"/>
          <p:cNvSpPr>
            <a:spLocks noGrp="1"/>
          </p:cNvSpPr>
          <p:nvPr>
            <p:ph type="body" sz="quarter" idx="20"/>
          </p:nvPr>
        </p:nvSpPr>
        <p:spPr>
          <a:xfrm>
            <a:off x="1735135" y="1608667"/>
            <a:ext cx="7178677" cy="1417320"/>
          </a:xfrm>
          <a:solidFill>
            <a:schemeClr val="bg1"/>
          </a:solidFill>
          <a:ln w="12700" cap="flat" cmpd="sng" algn="ctr">
            <a:solidFill>
              <a:schemeClr val="tx1"/>
            </a:solidFill>
            <a:prstDash val="solid"/>
            <a:round/>
            <a:headEnd type="none" w="med" len="med"/>
            <a:tailEnd type="none" w="med" len="med"/>
          </a:ln>
        </p:spPr>
        <p:txBody>
          <a:bodyPr lIns="182880" tIns="91440" rIns="182880" bIns="137160" anchor="ctr" anchorCtr="0">
            <a:noAutofit/>
          </a:bodyPr>
          <a:lstStyle>
            <a:lvl1pPr>
              <a:defRPr sz="1200"/>
            </a:lvl1pPr>
            <a:lvl2pPr marL="225425" indent="-225425">
              <a:tabLst>
                <a:tab pos="225425" algn="l"/>
              </a:tabLst>
              <a:defRPr sz="1200"/>
            </a:lvl2pPr>
            <a:lvl3pPr marL="342900" indent="-114300">
              <a:defRPr sz="1100"/>
            </a:lvl3pPr>
            <a:lvl4pPr marL="457200" indent="-114300">
              <a:defRPr sz="1050"/>
            </a:lvl4pPr>
            <a:lvl5pPr marL="571500" indent="-114300">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7" name="Footer Placeholder 16"/>
          <p:cNvSpPr>
            <a:spLocks noGrp="1"/>
          </p:cNvSpPr>
          <p:nvPr>
            <p:ph type="ftr" sz="quarter" idx="31"/>
          </p:nvPr>
        </p:nvSpPr>
        <p:spPr/>
        <p:txBody>
          <a:bodyPr/>
          <a:lstStyle/>
          <a:p>
            <a:endParaRPr lang="en-US" dirty="0"/>
          </a:p>
        </p:txBody>
      </p:sp>
      <p:sp>
        <p:nvSpPr>
          <p:cNvPr id="14" name="Text Placeholder 8"/>
          <p:cNvSpPr>
            <a:spLocks noGrp="1"/>
          </p:cNvSpPr>
          <p:nvPr>
            <p:ph type="body" sz="quarter" idx="32"/>
          </p:nvPr>
        </p:nvSpPr>
        <p:spPr>
          <a:xfrm>
            <a:off x="228600" y="3183361"/>
            <a:ext cx="1508760" cy="1417320"/>
          </a:xfrm>
          <a:solidFill>
            <a:schemeClr val="tx1"/>
          </a:solidFill>
          <a:ln w="12700" cap="flat" cmpd="sng" algn="ctr">
            <a:solidFill>
              <a:schemeClr val="tx1"/>
            </a:solidFill>
            <a:prstDash val="solid"/>
            <a:round/>
            <a:headEnd type="none" w="med" len="med"/>
            <a:tailEnd type="none" w="med" len="med"/>
          </a:ln>
        </p:spPr>
        <p:txBody>
          <a:bodyPr lIns="91440" tIns="0" rIns="91440" bIns="18288" anchor="ctr" anchorCtr="0">
            <a:noAutofit/>
          </a:bodyPr>
          <a:lstStyle>
            <a:lvl1pPr>
              <a:defRPr sz="1100" b="1" cap="all" baseline="0">
                <a:solidFill>
                  <a:schemeClr val="bg1"/>
                </a:solidFill>
                <a:latin typeface="Arial"/>
                <a:cs typeface="Arial"/>
              </a:defRPr>
            </a:lvl1pPr>
          </a:lstStyle>
          <a:p>
            <a:pPr lvl="0"/>
            <a:r>
              <a:rPr lang="en-US" dirty="0"/>
              <a:t>Click to edit Master text styles</a:t>
            </a:r>
          </a:p>
        </p:txBody>
      </p:sp>
      <p:sp>
        <p:nvSpPr>
          <p:cNvPr id="25" name="Text Placeholder 13"/>
          <p:cNvSpPr>
            <a:spLocks noGrp="1"/>
          </p:cNvSpPr>
          <p:nvPr>
            <p:ph type="body" sz="quarter" idx="33"/>
          </p:nvPr>
        </p:nvSpPr>
        <p:spPr>
          <a:xfrm>
            <a:off x="1735135" y="3183361"/>
            <a:ext cx="7178677" cy="1417320"/>
          </a:xfrm>
          <a:solidFill>
            <a:schemeClr val="bg1"/>
          </a:solidFill>
          <a:ln w="12700" cap="flat" cmpd="sng" algn="ctr">
            <a:solidFill>
              <a:schemeClr val="tx1"/>
            </a:solidFill>
            <a:prstDash val="solid"/>
            <a:round/>
            <a:headEnd type="none" w="med" len="med"/>
            <a:tailEnd type="none" w="med" len="med"/>
          </a:ln>
        </p:spPr>
        <p:txBody>
          <a:bodyPr lIns="182880" tIns="91440" rIns="182880" bIns="137160" anchor="ctr" anchorCtr="0">
            <a:noAutofit/>
          </a:bodyPr>
          <a:lstStyle>
            <a:lvl1pPr>
              <a:defRPr sz="1200"/>
            </a:lvl1pPr>
            <a:lvl2pPr marL="225425" indent="-225425">
              <a:tabLst>
                <a:tab pos="225425" algn="l"/>
              </a:tabLst>
              <a:defRPr sz="1200"/>
            </a:lvl2pPr>
            <a:lvl3pPr marL="342900" indent="-114300">
              <a:defRPr sz="1100"/>
            </a:lvl3pPr>
            <a:lvl4pPr marL="457200" indent="-114300">
              <a:defRPr sz="1050"/>
            </a:lvl4pPr>
            <a:lvl5pPr marL="571500" indent="-114300">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6" name="Text Placeholder 8"/>
          <p:cNvSpPr>
            <a:spLocks noGrp="1"/>
          </p:cNvSpPr>
          <p:nvPr>
            <p:ph type="body" sz="quarter" idx="34"/>
          </p:nvPr>
        </p:nvSpPr>
        <p:spPr>
          <a:xfrm>
            <a:off x="228600" y="4758055"/>
            <a:ext cx="1508760" cy="1417320"/>
          </a:xfrm>
          <a:solidFill>
            <a:schemeClr val="tx1"/>
          </a:solidFill>
          <a:ln w="12700" cap="flat" cmpd="sng" algn="ctr">
            <a:solidFill>
              <a:schemeClr val="tx1"/>
            </a:solidFill>
            <a:prstDash val="solid"/>
            <a:round/>
            <a:headEnd type="none" w="med" len="med"/>
            <a:tailEnd type="none" w="med" len="med"/>
          </a:ln>
        </p:spPr>
        <p:txBody>
          <a:bodyPr lIns="91440" tIns="0" rIns="91440" bIns="18288" anchor="ctr" anchorCtr="0">
            <a:noAutofit/>
          </a:bodyPr>
          <a:lstStyle>
            <a:lvl1pPr>
              <a:defRPr sz="1100" b="1" cap="all" baseline="0">
                <a:solidFill>
                  <a:schemeClr val="bg1"/>
                </a:solidFill>
                <a:latin typeface="Arial"/>
                <a:cs typeface="Arial"/>
              </a:defRPr>
            </a:lvl1pPr>
          </a:lstStyle>
          <a:p>
            <a:pPr lvl="0"/>
            <a:r>
              <a:rPr lang="en-US" dirty="0"/>
              <a:t>Click to edit Master text styles</a:t>
            </a:r>
          </a:p>
        </p:txBody>
      </p:sp>
      <p:sp>
        <p:nvSpPr>
          <p:cNvPr id="27" name="Text Placeholder 13"/>
          <p:cNvSpPr>
            <a:spLocks noGrp="1"/>
          </p:cNvSpPr>
          <p:nvPr>
            <p:ph type="body" sz="quarter" idx="35"/>
          </p:nvPr>
        </p:nvSpPr>
        <p:spPr>
          <a:xfrm>
            <a:off x="1735135" y="4758055"/>
            <a:ext cx="7178677" cy="1417320"/>
          </a:xfrm>
          <a:solidFill>
            <a:schemeClr val="bg1"/>
          </a:solidFill>
          <a:ln w="12700" cap="flat" cmpd="sng" algn="ctr">
            <a:solidFill>
              <a:schemeClr val="tx1"/>
            </a:solidFill>
            <a:prstDash val="solid"/>
            <a:round/>
            <a:headEnd type="none" w="med" len="med"/>
            <a:tailEnd type="none" w="med" len="med"/>
          </a:ln>
        </p:spPr>
        <p:txBody>
          <a:bodyPr lIns="182880" tIns="91440" rIns="182880" bIns="137160" anchor="ctr" anchorCtr="0">
            <a:noAutofit/>
          </a:bodyPr>
          <a:lstStyle>
            <a:lvl1pPr>
              <a:defRPr sz="1200"/>
            </a:lvl1pPr>
            <a:lvl2pPr marL="225425" indent="-225425">
              <a:tabLst>
                <a:tab pos="225425" algn="l"/>
              </a:tabLst>
              <a:defRPr sz="1200"/>
            </a:lvl2pPr>
            <a:lvl3pPr marL="342900" indent="-114300">
              <a:defRPr sz="1100"/>
            </a:lvl3pPr>
            <a:lvl4pPr marL="457200" indent="-114300">
              <a:defRPr sz="1050"/>
            </a:lvl4pPr>
            <a:lvl5pPr marL="571500" indent="-114300">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4164857"/>
      </p:ext>
    </p:extLst>
  </p:cSld>
  <p:clrMapOvr>
    <a:masterClrMapping/>
  </p:clrMapOvr>
</p:sldLayout>
</file>

<file path=ppt/slideLayouts/slideLayout151.xml><?xml version="1.0" encoding="utf-8"?>
<p:sldLayout xmlns:a="http://schemas.openxmlformats.org/drawingml/2006/main" xmlns:r="http://schemas.openxmlformats.org/officeDocument/2006/relationships" xmlns:p="http://schemas.openxmlformats.org/presentationml/2006/main" preserve="1" userDrawn="1">
  <p:cSld name="CG Major Points 2">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16" name="Text Placeholder 13"/>
          <p:cNvSpPr>
            <a:spLocks noGrp="1"/>
          </p:cNvSpPr>
          <p:nvPr>
            <p:ph type="body" sz="quarter" idx="20"/>
          </p:nvPr>
        </p:nvSpPr>
        <p:spPr>
          <a:xfrm>
            <a:off x="1735136" y="1611313"/>
            <a:ext cx="7178677" cy="822960"/>
          </a:xfrm>
          <a:solidFill>
            <a:schemeClr val="bg1"/>
          </a:solidFill>
          <a:ln w="12700" cap="flat" cmpd="sng" algn="ctr">
            <a:solidFill>
              <a:schemeClr val="tx1"/>
            </a:solidFill>
            <a:prstDash val="solid"/>
            <a:round/>
            <a:headEnd type="none" w="med" len="med"/>
            <a:tailEnd type="none" w="med" len="med"/>
          </a:ln>
        </p:spPr>
        <p:txBody>
          <a:bodyPr lIns="548640" tIns="91440" rIns="182880" bIns="137160" anchor="ctr" anchorCtr="0">
            <a:noAutofit/>
          </a:bodyPr>
          <a:lstStyle>
            <a:lvl1pPr>
              <a:defRPr sz="1200"/>
            </a:lvl1pPr>
            <a:lvl2pPr marL="225425" indent="-225425">
              <a:tabLst>
                <a:tab pos="225425" algn="l"/>
              </a:tabLst>
              <a:defRPr sz="1200"/>
            </a:lvl2pPr>
            <a:lvl3pPr marL="342900" indent="-114300">
              <a:defRPr sz="1100"/>
            </a:lvl3pPr>
            <a:lvl4pPr marL="457200" indent="-114300">
              <a:defRPr sz="1050"/>
            </a:lvl4pPr>
            <a:lvl5pPr marL="571500" indent="-114300">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7" name="Footer Placeholder 16"/>
          <p:cNvSpPr>
            <a:spLocks noGrp="1"/>
          </p:cNvSpPr>
          <p:nvPr>
            <p:ph type="ftr" sz="quarter" idx="31"/>
          </p:nvPr>
        </p:nvSpPr>
        <p:spPr/>
        <p:txBody>
          <a:bodyPr/>
          <a:lstStyle/>
          <a:p>
            <a:endParaRPr lang="en-US" dirty="0"/>
          </a:p>
        </p:txBody>
      </p:sp>
      <p:sp>
        <p:nvSpPr>
          <p:cNvPr id="10" name="Text Placeholder 19"/>
          <p:cNvSpPr>
            <a:spLocks noGrp="1"/>
          </p:cNvSpPr>
          <p:nvPr>
            <p:ph type="body" sz="quarter" idx="10"/>
          </p:nvPr>
        </p:nvSpPr>
        <p:spPr>
          <a:xfrm>
            <a:off x="228600" y="1611313"/>
            <a:ext cx="1905000" cy="822960"/>
          </a:xfrm>
          <a:prstGeom prst="homePlate">
            <a:avLst>
              <a:gd name="adj" fmla="val 29359"/>
            </a:avLst>
          </a:prstGeom>
          <a:solidFill>
            <a:schemeClr val="tx1"/>
          </a:solidFill>
          <a:ln w="12700" cap="flat" cmpd="sng" algn="ctr">
            <a:solidFill>
              <a:schemeClr val="tx1"/>
            </a:solidFill>
            <a:prstDash val="solid"/>
            <a:round/>
            <a:headEnd type="none" w="med" len="med"/>
            <a:tailEnd type="none" w="med" len="med"/>
          </a:ln>
        </p:spPr>
        <p:txBody>
          <a:bodyPr vert="horz" lIns="91440" tIns="0" rIns="91440" bIns="18288" rtlCol="0" anchor="ctr" anchorCtr="0">
            <a:noAutofit/>
          </a:bodyPr>
          <a:lstStyle>
            <a:lvl1pPr>
              <a:buNone/>
              <a:defRPr lang="en-US" sz="1100" b="1" kern="1200" cap="all" baseline="0" dirty="0">
                <a:solidFill>
                  <a:schemeClr val="bg1"/>
                </a:solidFill>
                <a:latin typeface="Arial"/>
                <a:ea typeface="+mn-ea"/>
                <a:cs typeface="Arial"/>
              </a:defRPr>
            </a:lvl1pPr>
          </a:lstStyle>
          <a:p>
            <a:pPr marL="0" lvl="0" indent="0" algn="l" defTabSz="914400" rtl="0" eaLnBrk="1" latinLnBrk="0" hangingPunct="1">
              <a:lnSpc>
                <a:spcPct val="100000"/>
              </a:lnSpc>
              <a:spcBef>
                <a:spcPts val="0"/>
              </a:spcBef>
              <a:spcAft>
                <a:spcPts val="600"/>
              </a:spcAft>
              <a:buFont typeface="Arial" pitchFamily="34" charset="0"/>
              <a:buNone/>
            </a:pPr>
            <a:endParaRPr lang="en-US" dirty="0"/>
          </a:p>
        </p:txBody>
      </p:sp>
      <p:sp>
        <p:nvSpPr>
          <p:cNvPr id="11" name="Text Placeholder 13"/>
          <p:cNvSpPr>
            <a:spLocks noGrp="1"/>
          </p:cNvSpPr>
          <p:nvPr>
            <p:ph type="body" sz="quarter" idx="32"/>
          </p:nvPr>
        </p:nvSpPr>
        <p:spPr>
          <a:xfrm>
            <a:off x="1735136" y="2546589"/>
            <a:ext cx="7178677" cy="822960"/>
          </a:xfrm>
          <a:solidFill>
            <a:schemeClr val="bg1"/>
          </a:solidFill>
          <a:ln w="12700" cap="flat" cmpd="sng" algn="ctr">
            <a:solidFill>
              <a:schemeClr val="tx1"/>
            </a:solidFill>
            <a:prstDash val="solid"/>
            <a:round/>
            <a:headEnd type="none" w="med" len="med"/>
            <a:tailEnd type="none" w="med" len="med"/>
          </a:ln>
        </p:spPr>
        <p:txBody>
          <a:bodyPr lIns="548640" tIns="91440" rIns="182880" bIns="137160" anchor="ctr" anchorCtr="0">
            <a:noAutofit/>
          </a:bodyPr>
          <a:lstStyle>
            <a:lvl1pPr>
              <a:defRPr sz="1200"/>
            </a:lvl1pPr>
            <a:lvl2pPr marL="225425" indent="-225425">
              <a:tabLst>
                <a:tab pos="225425" algn="l"/>
              </a:tabLst>
              <a:defRPr sz="1200"/>
            </a:lvl2pPr>
            <a:lvl3pPr marL="342900" indent="-114300">
              <a:defRPr sz="1100"/>
            </a:lvl3pPr>
            <a:lvl4pPr marL="457200" indent="-114300">
              <a:defRPr sz="1050"/>
            </a:lvl4pPr>
            <a:lvl5pPr marL="571500" indent="-114300">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Text Placeholder 19"/>
          <p:cNvSpPr>
            <a:spLocks noGrp="1"/>
          </p:cNvSpPr>
          <p:nvPr>
            <p:ph type="body" sz="quarter" idx="33"/>
          </p:nvPr>
        </p:nvSpPr>
        <p:spPr>
          <a:xfrm>
            <a:off x="228600" y="2546589"/>
            <a:ext cx="1905000" cy="822960"/>
          </a:xfrm>
          <a:prstGeom prst="homePlate">
            <a:avLst>
              <a:gd name="adj" fmla="val 29359"/>
            </a:avLst>
          </a:prstGeom>
          <a:solidFill>
            <a:schemeClr val="tx1"/>
          </a:solidFill>
          <a:ln w="12700" cap="flat" cmpd="sng" algn="ctr">
            <a:solidFill>
              <a:schemeClr val="tx1"/>
            </a:solidFill>
            <a:prstDash val="solid"/>
            <a:round/>
            <a:headEnd type="none" w="med" len="med"/>
            <a:tailEnd type="none" w="med" len="med"/>
          </a:ln>
        </p:spPr>
        <p:txBody>
          <a:bodyPr vert="horz" lIns="91440" tIns="0" rIns="91440" bIns="18288" rtlCol="0" anchor="ctr" anchorCtr="0">
            <a:noAutofit/>
          </a:bodyPr>
          <a:lstStyle>
            <a:lvl1pPr>
              <a:buNone/>
              <a:defRPr lang="en-US" sz="1100" b="1" kern="1200" cap="all" baseline="0" dirty="0">
                <a:solidFill>
                  <a:schemeClr val="bg1"/>
                </a:solidFill>
                <a:latin typeface="Arial"/>
                <a:ea typeface="+mn-ea"/>
                <a:cs typeface="Arial"/>
              </a:defRPr>
            </a:lvl1pPr>
          </a:lstStyle>
          <a:p>
            <a:pPr marL="0" lvl="0" indent="0" algn="l" defTabSz="914400" rtl="0" eaLnBrk="1" latinLnBrk="0" hangingPunct="1">
              <a:lnSpc>
                <a:spcPct val="100000"/>
              </a:lnSpc>
              <a:spcBef>
                <a:spcPts val="0"/>
              </a:spcBef>
              <a:spcAft>
                <a:spcPts val="600"/>
              </a:spcAft>
              <a:buFont typeface="Arial" pitchFamily="34" charset="0"/>
              <a:buNone/>
            </a:pPr>
            <a:endParaRPr lang="en-US" dirty="0"/>
          </a:p>
        </p:txBody>
      </p:sp>
      <p:sp>
        <p:nvSpPr>
          <p:cNvPr id="13" name="Text Placeholder 13"/>
          <p:cNvSpPr>
            <a:spLocks noGrp="1"/>
          </p:cNvSpPr>
          <p:nvPr>
            <p:ph type="body" sz="quarter" idx="34"/>
          </p:nvPr>
        </p:nvSpPr>
        <p:spPr>
          <a:xfrm>
            <a:off x="1735136" y="3481865"/>
            <a:ext cx="7178677" cy="822960"/>
          </a:xfrm>
          <a:solidFill>
            <a:schemeClr val="bg1"/>
          </a:solidFill>
          <a:ln w="12700" cap="flat" cmpd="sng" algn="ctr">
            <a:solidFill>
              <a:schemeClr val="tx1"/>
            </a:solidFill>
            <a:prstDash val="solid"/>
            <a:round/>
            <a:headEnd type="none" w="med" len="med"/>
            <a:tailEnd type="none" w="med" len="med"/>
          </a:ln>
        </p:spPr>
        <p:txBody>
          <a:bodyPr lIns="548640" tIns="91440" rIns="182880" bIns="137160" anchor="ctr" anchorCtr="0">
            <a:noAutofit/>
          </a:bodyPr>
          <a:lstStyle>
            <a:lvl1pPr>
              <a:defRPr sz="1200"/>
            </a:lvl1pPr>
            <a:lvl2pPr marL="225425" indent="-225425">
              <a:tabLst>
                <a:tab pos="225425" algn="l"/>
              </a:tabLst>
              <a:defRPr sz="1200"/>
            </a:lvl2pPr>
            <a:lvl3pPr marL="342900" indent="-114300">
              <a:defRPr sz="1100"/>
            </a:lvl3pPr>
            <a:lvl4pPr marL="457200" indent="-114300">
              <a:defRPr sz="1050"/>
            </a:lvl4pPr>
            <a:lvl5pPr marL="571500" indent="-114300">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8" name="Text Placeholder 19"/>
          <p:cNvSpPr>
            <a:spLocks noGrp="1"/>
          </p:cNvSpPr>
          <p:nvPr>
            <p:ph type="body" sz="quarter" idx="35"/>
          </p:nvPr>
        </p:nvSpPr>
        <p:spPr>
          <a:xfrm>
            <a:off x="228600" y="3481865"/>
            <a:ext cx="1905000" cy="822960"/>
          </a:xfrm>
          <a:prstGeom prst="homePlate">
            <a:avLst>
              <a:gd name="adj" fmla="val 29359"/>
            </a:avLst>
          </a:prstGeom>
          <a:solidFill>
            <a:schemeClr val="tx1"/>
          </a:solidFill>
          <a:ln w="12700" cap="flat" cmpd="sng" algn="ctr">
            <a:solidFill>
              <a:schemeClr val="tx1"/>
            </a:solidFill>
            <a:prstDash val="solid"/>
            <a:round/>
            <a:headEnd type="none" w="med" len="med"/>
            <a:tailEnd type="none" w="med" len="med"/>
          </a:ln>
        </p:spPr>
        <p:txBody>
          <a:bodyPr vert="horz" lIns="91440" tIns="0" rIns="91440" bIns="18288" rtlCol="0" anchor="ctr" anchorCtr="0">
            <a:noAutofit/>
          </a:bodyPr>
          <a:lstStyle>
            <a:lvl1pPr>
              <a:buNone/>
              <a:defRPr lang="en-US" sz="1100" b="1" kern="1200" cap="all" baseline="0" dirty="0">
                <a:solidFill>
                  <a:schemeClr val="bg1"/>
                </a:solidFill>
                <a:latin typeface="Arial"/>
                <a:ea typeface="+mn-ea"/>
                <a:cs typeface="Arial"/>
              </a:defRPr>
            </a:lvl1pPr>
          </a:lstStyle>
          <a:p>
            <a:pPr marL="0" lvl="0" indent="0" algn="l" defTabSz="914400" rtl="0" eaLnBrk="1" latinLnBrk="0" hangingPunct="1">
              <a:lnSpc>
                <a:spcPct val="100000"/>
              </a:lnSpc>
              <a:spcBef>
                <a:spcPts val="0"/>
              </a:spcBef>
              <a:spcAft>
                <a:spcPts val="600"/>
              </a:spcAft>
              <a:buFont typeface="Arial" pitchFamily="34" charset="0"/>
              <a:buNone/>
            </a:pPr>
            <a:endParaRPr lang="en-US" dirty="0"/>
          </a:p>
        </p:txBody>
      </p:sp>
      <p:sp>
        <p:nvSpPr>
          <p:cNvPr id="19" name="Text Placeholder 13"/>
          <p:cNvSpPr>
            <a:spLocks noGrp="1"/>
          </p:cNvSpPr>
          <p:nvPr>
            <p:ph type="body" sz="quarter" idx="36"/>
          </p:nvPr>
        </p:nvSpPr>
        <p:spPr>
          <a:xfrm>
            <a:off x="1735136" y="4417141"/>
            <a:ext cx="7178677" cy="822960"/>
          </a:xfrm>
          <a:solidFill>
            <a:schemeClr val="bg1"/>
          </a:solidFill>
          <a:ln w="12700" cap="flat" cmpd="sng" algn="ctr">
            <a:solidFill>
              <a:schemeClr val="tx1"/>
            </a:solidFill>
            <a:prstDash val="solid"/>
            <a:round/>
            <a:headEnd type="none" w="med" len="med"/>
            <a:tailEnd type="none" w="med" len="med"/>
          </a:ln>
        </p:spPr>
        <p:txBody>
          <a:bodyPr lIns="548640" tIns="91440" rIns="182880" bIns="137160" anchor="ctr" anchorCtr="0">
            <a:noAutofit/>
          </a:bodyPr>
          <a:lstStyle>
            <a:lvl1pPr>
              <a:defRPr sz="1200"/>
            </a:lvl1pPr>
            <a:lvl2pPr marL="225425" indent="-225425">
              <a:tabLst>
                <a:tab pos="225425" algn="l"/>
              </a:tabLst>
              <a:defRPr sz="1200"/>
            </a:lvl2pPr>
            <a:lvl3pPr marL="342900" indent="-114300">
              <a:defRPr sz="1100"/>
            </a:lvl3pPr>
            <a:lvl4pPr marL="457200" indent="-114300">
              <a:defRPr sz="1050"/>
            </a:lvl4pPr>
            <a:lvl5pPr marL="571500" indent="-114300">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0" name="Text Placeholder 19"/>
          <p:cNvSpPr>
            <a:spLocks noGrp="1"/>
          </p:cNvSpPr>
          <p:nvPr>
            <p:ph type="body" sz="quarter" idx="37"/>
          </p:nvPr>
        </p:nvSpPr>
        <p:spPr>
          <a:xfrm>
            <a:off x="228600" y="4417141"/>
            <a:ext cx="1905000" cy="822960"/>
          </a:xfrm>
          <a:prstGeom prst="homePlate">
            <a:avLst>
              <a:gd name="adj" fmla="val 29359"/>
            </a:avLst>
          </a:prstGeom>
          <a:solidFill>
            <a:schemeClr val="tx1"/>
          </a:solidFill>
          <a:ln w="12700" cap="flat" cmpd="sng" algn="ctr">
            <a:solidFill>
              <a:schemeClr val="tx1"/>
            </a:solidFill>
            <a:prstDash val="solid"/>
            <a:round/>
            <a:headEnd type="none" w="med" len="med"/>
            <a:tailEnd type="none" w="med" len="med"/>
          </a:ln>
        </p:spPr>
        <p:txBody>
          <a:bodyPr vert="horz" lIns="91440" tIns="0" rIns="91440" bIns="18288" rtlCol="0" anchor="ctr" anchorCtr="0">
            <a:noAutofit/>
          </a:bodyPr>
          <a:lstStyle>
            <a:lvl1pPr>
              <a:buNone/>
              <a:defRPr lang="en-US" sz="1100" b="1" kern="1200" cap="all" baseline="0" dirty="0">
                <a:solidFill>
                  <a:schemeClr val="bg1"/>
                </a:solidFill>
                <a:latin typeface="Arial"/>
                <a:ea typeface="+mn-ea"/>
                <a:cs typeface="Arial"/>
              </a:defRPr>
            </a:lvl1pPr>
          </a:lstStyle>
          <a:p>
            <a:pPr marL="0" lvl="0" indent="0" algn="l" defTabSz="914400" rtl="0" eaLnBrk="1" latinLnBrk="0" hangingPunct="1">
              <a:lnSpc>
                <a:spcPct val="100000"/>
              </a:lnSpc>
              <a:spcBef>
                <a:spcPts val="0"/>
              </a:spcBef>
              <a:spcAft>
                <a:spcPts val="600"/>
              </a:spcAft>
              <a:buFont typeface="Arial" pitchFamily="34" charset="0"/>
              <a:buNone/>
            </a:pPr>
            <a:endParaRPr lang="en-US" dirty="0"/>
          </a:p>
        </p:txBody>
      </p:sp>
      <p:sp>
        <p:nvSpPr>
          <p:cNvPr id="21" name="Text Placeholder 13"/>
          <p:cNvSpPr>
            <a:spLocks noGrp="1"/>
          </p:cNvSpPr>
          <p:nvPr>
            <p:ph type="body" sz="quarter" idx="38"/>
          </p:nvPr>
        </p:nvSpPr>
        <p:spPr>
          <a:xfrm>
            <a:off x="1735136" y="5352415"/>
            <a:ext cx="7178677" cy="822960"/>
          </a:xfrm>
          <a:solidFill>
            <a:schemeClr val="bg1"/>
          </a:solidFill>
          <a:ln w="12700" cap="flat" cmpd="sng" algn="ctr">
            <a:solidFill>
              <a:schemeClr val="tx1"/>
            </a:solidFill>
            <a:prstDash val="solid"/>
            <a:round/>
            <a:headEnd type="none" w="med" len="med"/>
            <a:tailEnd type="none" w="med" len="med"/>
          </a:ln>
        </p:spPr>
        <p:txBody>
          <a:bodyPr lIns="548640" tIns="91440" rIns="182880" bIns="137160" anchor="ctr" anchorCtr="0">
            <a:noAutofit/>
          </a:bodyPr>
          <a:lstStyle>
            <a:lvl1pPr>
              <a:defRPr sz="1200"/>
            </a:lvl1pPr>
            <a:lvl2pPr marL="225425" indent="-225425">
              <a:tabLst>
                <a:tab pos="225425" algn="l"/>
              </a:tabLst>
              <a:defRPr sz="1200"/>
            </a:lvl2pPr>
            <a:lvl3pPr marL="342900" indent="-114300">
              <a:defRPr sz="1100"/>
            </a:lvl3pPr>
            <a:lvl4pPr marL="457200" indent="-114300">
              <a:defRPr sz="1050"/>
            </a:lvl4pPr>
            <a:lvl5pPr marL="571500" indent="-114300">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2" name="Text Placeholder 19"/>
          <p:cNvSpPr>
            <a:spLocks noGrp="1"/>
          </p:cNvSpPr>
          <p:nvPr>
            <p:ph type="body" sz="quarter" idx="39"/>
          </p:nvPr>
        </p:nvSpPr>
        <p:spPr>
          <a:xfrm>
            <a:off x="228600" y="5352415"/>
            <a:ext cx="1905000" cy="822960"/>
          </a:xfrm>
          <a:prstGeom prst="homePlate">
            <a:avLst>
              <a:gd name="adj" fmla="val 29359"/>
            </a:avLst>
          </a:prstGeom>
          <a:solidFill>
            <a:schemeClr val="tx1"/>
          </a:solidFill>
          <a:ln w="12700" cap="flat" cmpd="sng" algn="ctr">
            <a:solidFill>
              <a:schemeClr val="tx1"/>
            </a:solidFill>
            <a:prstDash val="solid"/>
            <a:round/>
            <a:headEnd type="none" w="med" len="med"/>
            <a:tailEnd type="none" w="med" len="med"/>
          </a:ln>
        </p:spPr>
        <p:txBody>
          <a:bodyPr vert="horz" lIns="91440" tIns="0" rIns="91440" bIns="18288" rtlCol="0" anchor="ctr" anchorCtr="0">
            <a:noAutofit/>
          </a:bodyPr>
          <a:lstStyle>
            <a:lvl1pPr>
              <a:buNone/>
              <a:defRPr lang="en-US" sz="1100" b="1" kern="1200" cap="all" baseline="0" dirty="0">
                <a:solidFill>
                  <a:schemeClr val="bg1"/>
                </a:solidFill>
                <a:latin typeface="Arial"/>
                <a:ea typeface="+mn-ea"/>
                <a:cs typeface="Arial"/>
              </a:defRPr>
            </a:lvl1pPr>
          </a:lstStyle>
          <a:p>
            <a:pPr marL="0" lvl="0" indent="0" algn="l" defTabSz="914400" rtl="0" eaLnBrk="1" latinLnBrk="0" hangingPunct="1">
              <a:lnSpc>
                <a:spcPct val="100000"/>
              </a:lnSpc>
              <a:spcBef>
                <a:spcPts val="0"/>
              </a:spcBef>
              <a:spcAft>
                <a:spcPts val="600"/>
              </a:spcAft>
              <a:buFont typeface="Arial" pitchFamily="34" charset="0"/>
              <a:buNone/>
            </a:pPr>
            <a:endParaRPr lang="en-US" dirty="0"/>
          </a:p>
        </p:txBody>
      </p:sp>
    </p:spTree>
    <p:extLst>
      <p:ext uri="{BB962C8B-B14F-4D97-AF65-F5344CB8AC3E}">
        <p14:creationId xmlns:p14="http://schemas.microsoft.com/office/powerpoint/2010/main" val="509230371"/>
      </p:ext>
    </p:extLst>
  </p:cSld>
  <p:clrMapOvr>
    <a:masterClrMapping/>
  </p:clrMapOvr>
</p:sldLayout>
</file>

<file path=ppt/slideLayouts/slideLayout152.xml><?xml version="1.0" encoding="utf-8"?>
<p:sldLayout xmlns:a="http://schemas.openxmlformats.org/drawingml/2006/main" xmlns:r="http://schemas.openxmlformats.org/officeDocument/2006/relationships" xmlns:p="http://schemas.openxmlformats.org/presentationml/2006/main" preserve="1" userDrawn="1">
  <p:cSld name="CG Text Blocks - Major and Sub Points">
    <p:spTree>
      <p:nvGrpSpPr>
        <p:cNvPr id="1" name=""/>
        <p:cNvGrpSpPr/>
        <p:nvPr/>
      </p:nvGrpSpPr>
      <p:grpSpPr>
        <a:xfrm>
          <a:off x="0" y="0"/>
          <a:ext cx="0" cy="0"/>
          <a:chOff x="0" y="0"/>
          <a:chExt cx="0" cy="0"/>
        </a:xfrm>
      </p:grpSpPr>
      <p:sp>
        <p:nvSpPr>
          <p:cNvPr id="10" name="Text Placeholder 15"/>
          <p:cNvSpPr>
            <a:spLocks noGrp="1"/>
          </p:cNvSpPr>
          <p:nvPr>
            <p:ph type="body" sz="quarter" idx="21"/>
          </p:nvPr>
        </p:nvSpPr>
        <p:spPr>
          <a:xfrm>
            <a:off x="230011" y="1612900"/>
            <a:ext cx="1371600" cy="2194560"/>
          </a:xfrm>
          <a:prstGeom prst="rect">
            <a:avLst/>
          </a:prstGeom>
          <a:solidFill>
            <a:schemeClr val="tx1"/>
          </a:solidFill>
          <a:ln w="12700" cap="flat" cmpd="sng" algn="ctr">
            <a:solidFill>
              <a:schemeClr val="tx1"/>
            </a:solidFill>
            <a:prstDash val="solid"/>
            <a:round/>
            <a:headEnd type="none" w="med" len="med"/>
            <a:tailEnd type="none" w="med" len="med"/>
          </a:ln>
        </p:spPr>
        <p:txBody>
          <a:bodyPr vert="horz" lIns="91440" tIns="0" rIns="91440" bIns="18288" rtlCol="0" anchor="ctr" anchorCtr="0">
            <a:noAutofit/>
          </a:bodyPr>
          <a:lstStyle>
            <a:lvl1pPr marL="0" indent="0">
              <a:buNone/>
              <a:defRPr lang="en-US" sz="1100" b="1" kern="1200" cap="all" baseline="0" dirty="0">
                <a:solidFill>
                  <a:schemeClr val="bg1"/>
                </a:solidFill>
                <a:latin typeface="Arial"/>
                <a:ea typeface="+mn-ea"/>
                <a:cs typeface="Arial"/>
              </a:defRPr>
            </a:lvl1pPr>
          </a:lstStyle>
          <a:p>
            <a:pPr marL="0" lvl="0" indent="0" algn="l" defTabSz="914400" rtl="0" eaLnBrk="1" latinLnBrk="0" hangingPunct="1">
              <a:lnSpc>
                <a:spcPct val="100000"/>
              </a:lnSpc>
              <a:spcBef>
                <a:spcPts val="0"/>
              </a:spcBef>
              <a:spcAft>
                <a:spcPts val="600"/>
              </a:spcAft>
              <a:buFont typeface="Arial" pitchFamily="34" charset="0"/>
              <a:buNone/>
            </a:pPr>
            <a:endParaRPr lang="en-US" dirty="0"/>
          </a:p>
        </p:txBody>
      </p:sp>
      <p:sp>
        <p:nvSpPr>
          <p:cNvPr id="12" name="Text Placeholder 15"/>
          <p:cNvSpPr>
            <a:spLocks noGrp="1"/>
          </p:cNvSpPr>
          <p:nvPr>
            <p:ph type="body" sz="quarter" idx="23"/>
          </p:nvPr>
        </p:nvSpPr>
        <p:spPr>
          <a:xfrm>
            <a:off x="1683749" y="1612900"/>
            <a:ext cx="1143000" cy="731520"/>
          </a:xfrm>
          <a:prstGeom prst="rect">
            <a:avLst/>
          </a:prstGeom>
          <a:solidFill>
            <a:schemeClr val="bg1">
              <a:lumMod val="75000"/>
            </a:schemeClr>
          </a:solidFill>
          <a:ln w="12700" cap="flat" cmpd="sng" algn="ctr">
            <a:solidFill>
              <a:schemeClr val="tx1"/>
            </a:solidFill>
            <a:prstDash val="solid"/>
            <a:round/>
            <a:headEnd type="none" w="med" len="med"/>
            <a:tailEnd type="none" w="med" len="med"/>
          </a:ln>
        </p:spPr>
        <p:txBody>
          <a:bodyPr lIns="91440" rIns="45720" anchor="ctr">
            <a:noAutofit/>
          </a:bodyPr>
          <a:lstStyle>
            <a:lvl1pPr marL="0" indent="0">
              <a:buNone/>
              <a:defRPr sz="1200" b="1">
                <a:solidFill>
                  <a:schemeClr val="tx1"/>
                </a:solidFill>
              </a:defRPr>
            </a:lvl1pPr>
          </a:lstStyle>
          <a:p>
            <a:pPr lvl="0"/>
            <a:endParaRPr lang="en-US" dirty="0"/>
          </a:p>
        </p:txBody>
      </p:sp>
      <p:sp>
        <p:nvSpPr>
          <p:cNvPr id="18" name="Text Placeholder 15"/>
          <p:cNvSpPr>
            <a:spLocks noGrp="1"/>
          </p:cNvSpPr>
          <p:nvPr>
            <p:ph type="body" sz="quarter" idx="25"/>
          </p:nvPr>
        </p:nvSpPr>
        <p:spPr>
          <a:xfrm>
            <a:off x="1682338" y="2438400"/>
            <a:ext cx="1143000" cy="1371600"/>
          </a:xfrm>
          <a:prstGeom prst="rect">
            <a:avLst/>
          </a:prstGeom>
          <a:solidFill>
            <a:schemeClr val="bg1">
              <a:lumMod val="75000"/>
            </a:schemeClr>
          </a:solidFill>
          <a:ln w="12700" cap="flat" cmpd="sng" algn="ctr">
            <a:solidFill>
              <a:schemeClr val="tx1"/>
            </a:solidFill>
            <a:prstDash val="solid"/>
            <a:round/>
            <a:headEnd type="none" w="med" len="med"/>
            <a:tailEnd type="none" w="med" len="med"/>
          </a:ln>
        </p:spPr>
        <p:txBody>
          <a:bodyPr lIns="91440" rIns="45720" anchor="ctr">
            <a:noAutofit/>
          </a:bodyPr>
          <a:lstStyle>
            <a:lvl1pPr marL="0" indent="0">
              <a:buNone/>
              <a:defRPr sz="1200" b="1">
                <a:solidFill>
                  <a:schemeClr val="tx1"/>
                </a:solidFill>
              </a:defRPr>
            </a:lvl1pPr>
          </a:lstStyle>
          <a:p>
            <a:pPr lvl="0"/>
            <a:endParaRPr lang="en-US" dirty="0"/>
          </a:p>
        </p:txBody>
      </p:sp>
      <p:sp>
        <p:nvSpPr>
          <p:cNvPr id="2" name="Title 1"/>
          <p:cNvSpPr>
            <a:spLocks noGrp="1"/>
          </p:cNvSpPr>
          <p:nvPr>
            <p:ph type="title"/>
          </p:nvPr>
        </p:nvSpPr>
        <p:spPr/>
        <p:txBody>
          <a:bodyPr/>
          <a:lstStyle/>
          <a:p>
            <a:r>
              <a:rPr lang="en-US" dirty="0"/>
              <a:t>Click to edit Master title style</a:t>
            </a:r>
          </a:p>
        </p:txBody>
      </p:sp>
      <p:sp>
        <p:nvSpPr>
          <p:cNvPr id="17" name="Footer Placeholder 16"/>
          <p:cNvSpPr>
            <a:spLocks noGrp="1"/>
          </p:cNvSpPr>
          <p:nvPr>
            <p:ph type="ftr" sz="quarter" idx="31"/>
          </p:nvPr>
        </p:nvSpPr>
        <p:spPr/>
        <p:txBody>
          <a:bodyPr/>
          <a:lstStyle/>
          <a:p>
            <a:endParaRPr lang="en-US" dirty="0"/>
          </a:p>
        </p:txBody>
      </p:sp>
      <p:sp>
        <p:nvSpPr>
          <p:cNvPr id="27" name="Text Placeholder 13"/>
          <p:cNvSpPr>
            <a:spLocks noGrp="1"/>
          </p:cNvSpPr>
          <p:nvPr>
            <p:ph type="body" sz="quarter" idx="35"/>
          </p:nvPr>
        </p:nvSpPr>
        <p:spPr>
          <a:xfrm>
            <a:off x="2823633" y="1612900"/>
            <a:ext cx="6090180" cy="731520"/>
          </a:xfrm>
          <a:solidFill>
            <a:schemeClr val="bg1"/>
          </a:solidFill>
          <a:ln w="12700" cap="flat" cmpd="sng" algn="ctr">
            <a:solidFill>
              <a:schemeClr val="tx1"/>
            </a:solidFill>
            <a:prstDash val="solid"/>
            <a:round/>
            <a:headEnd type="none" w="med" len="med"/>
            <a:tailEnd type="none" w="med" len="med"/>
          </a:ln>
        </p:spPr>
        <p:txBody>
          <a:bodyPr lIns="91440" tIns="91440" rIns="91440" bIns="137160" anchor="ctr" anchorCtr="0">
            <a:noAutofit/>
          </a:bodyPr>
          <a:lstStyle>
            <a:lvl1pPr>
              <a:defRPr sz="1200"/>
            </a:lvl1pPr>
            <a:lvl2pPr marL="225425" indent="-225425">
              <a:tabLst>
                <a:tab pos="225425" algn="l"/>
              </a:tabLst>
              <a:defRPr sz="1200"/>
            </a:lvl2pPr>
            <a:lvl3pPr marL="342900" indent="-114300">
              <a:defRPr sz="1100"/>
            </a:lvl3pPr>
            <a:lvl4pPr marL="457200" indent="-114300">
              <a:defRPr sz="1050"/>
            </a:lvl4pPr>
            <a:lvl5pPr marL="571500" indent="-114300">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4" name="Text Placeholder 13"/>
          <p:cNvSpPr>
            <a:spLocks noGrp="1"/>
          </p:cNvSpPr>
          <p:nvPr>
            <p:ph type="body" sz="quarter" idx="36"/>
          </p:nvPr>
        </p:nvSpPr>
        <p:spPr>
          <a:xfrm>
            <a:off x="2823633" y="2438400"/>
            <a:ext cx="6090180" cy="1371600"/>
          </a:xfrm>
          <a:solidFill>
            <a:schemeClr val="bg1"/>
          </a:solidFill>
          <a:ln w="12700" cap="flat" cmpd="sng" algn="ctr">
            <a:solidFill>
              <a:schemeClr val="tx1"/>
            </a:solidFill>
            <a:prstDash val="solid"/>
            <a:round/>
            <a:headEnd type="none" w="med" len="med"/>
            <a:tailEnd type="none" w="med" len="med"/>
          </a:ln>
        </p:spPr>
        <p:txBody>
          <a:bodyPr lIns="91440" tIns="91440" rIns="91440" bIns="137160" anchor="ctr" anchorCtr="0">
            <a:noAutofit/>
          </a:bodyPr>
          <a:lstStyle>
            <a:lvl1pPr>
              <a:defRPr sz="1200"/>
            </a:lvl1pPr>
            <a:lvl2pPr marL="225425" indent="-225425">
              <a:tabLst>
                <a:tab pos="225425" algn="l"/>
              </a:tabLst>
              <a:defRPr sz="1200"/>
            </a:lvl2pPr>
            <a:lvl3pPr marL="342900" indent="-114300">
              <a:defRPr sz="1100"/>
            </a:lvl3pPr>
            <a:lvl4pPr marL="457200" indent="-114300">
              <a:defRPr sz="1050"/>
            </a:lvl4pPr>
            <a:lvl5pPr marL="571500" indent="-114300">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8" name="Text Placeholder 15"/>
          <p:cNvSpPr>
            <a:spLocks noGrp="1"/>
          </p:cNvSpPr>
          <p:nvPr>
            <p:ph type="body" sz="quarter" idx="37"/>
          </p:nvPr>
        </p:nvSpPr>
        <p:spPr>
          <a:xfrm>
            <a:off x="230011" y="3980920"/>
            <a:ext cx="1371600" cy="2194560"/>
          </a:xfrm>
          <a:prstGeom prst="rect">
            <a:avLst/>
          </a:prstGeom>
          <a:solidFill>
            <a:schemeClr val="tx1"/>
          </a:solidFill>
          <a:ln w="12700" cap="flat" cmpd="sng" algn="ctr">
            <a:solidFill>
              <a:schemeClr val="tx1"/>
            </a:solidFill>
            <a:prstDash val="solid"/>
            <a:round/>
            <a:headEnd type="none" w="med" len="med"/>
            <a:tailEnd type="none" w="med" len="med"/>
          </a:ln>
        </p:spPr>
        <p:txBody>
          <a:bodyPr vert="horz" lIns="91440" tIns="0" rIns="91440" bIns="18288" rtlCol="0" anchor="ctr" anchorCtr="0">
            <a:noAutofit/>
          </a:bodyPr>
          <a:lstStyle>
            <a:lvl1pPr marL="0" indent="0">
              <a:buNone/>
              <a:defRPr lang="en-US" sz="1100" b="1" kern="1200" cap="all" baseline="0" dirty="0">
                <a:solidFill>
                  <a:schemeClr val="bg1"/>
                </a:solidFill>
                <a:latin typeface="Arial"/>
                <a:ea typeface="+mn-ea"/>
                <a:cs typeface="Arial"/>
              </a:defRPr>
            </a:lvl1pPr>
          </a:lstStyle>
          <a:p>
            <a:pPr marL="0" lvl="0" indent="0" algn="l" defTabSz="914400" rtl="0" eaLnBrk="1" latinLnBrk="0" hangingPunct="1">
              <a:lnSpc>
                <a:spcPct val="100000"/>
              </a:lnSpc>
              <a:spcBef>
                <a:spcPts val="0"/>
              </a:spcBef>
              <a:spcAft>
                <a:spcPts val="600"/>
              </a:spcAft>
              <a:buFont typeface="Arial" pitchFamily="34" charset="0"/>
              <a:buNone/>
            </a:pPr>
            <a:endParaRPr lang="en-US" dirty="0"/>
          </a:p>
        </p:txBody>
      </p:sp>
      <p:sp>
        <p:nvSpPr>
          <p:cNvPr id="29" name="Text Placeholder 15"/>
          <p:cNvSpPr>
            <a:spLocks noGrp="1"/>
          </p:cNvSpPr>
          <p:nvPr>
            <p:ph type="body" sz="quarter" idx="38"/>
          </p:nvPr>
        </p:nvSpPr>
        <p:spPr>
          <a:xfrm>
            <a:off x="1683749" y="3980920"/>
            <a:ext cx="1143000" cy="731520"/>
          </a:xfrm>
          <a:prstGeom prst="rect">
            <a:avLst/>
          </a:prstGeom>
          <a:solidFill>
            <a:schemeClr val="bg1">
              <a:lumMod val="75000"/>
            </a:schemeClr>
          </a:solidFill>
          <a:ln w="12700" cap="flat" cmpd="sng" algn="ctr">
            <a:solidFill>
              <a:schemeClr val="tx1"/>
            </a:solidFill>
            <a:prstDash val="solid"/>
            <a:round/>
            <a:headEnd type="none" w="med" len="med"/>
            <a:tailEnd type="none" w="med" len="med"/>
          </a:ln>
        </p:spPr>
        <p:txBody>
          <a:bodyPr lIns="91440" rIns="45720" anchor="ctr">
            <a:noAutofit/>
          </a:bodyPr>
          <a:lstStyle>
            <a:lvl1pPr marL="0" indent="0">
              <a:buNone/>
              <a:defRPr sz="1200" b="1">
                <a:solidFill>
                  <a:schemeClr val="tx1"/>
                </a:solidFill>
              </a:defRPr>
            </a:lvl1pPr>
          </a:lstStyle>
          <a:p>
            <a:pPr lvl="0"/>
            <a:endParaRPr lang="en-US" dirty="0"/>
          </a:p>
        </p:txBody>
      </p:sp>
      <p:sp>
        <p:nvSpPr>
          <p:cNvPr id="30" name="Text Placeholder 15"/>
          <p:cNvSpPr>
            <a:spLocks noGrp="1"/>
          </p:cNvSpPr>
          <p:nvPr>
            <p:ph type="body" sz="quarter" idx="39"/>
          </p:nvPr>
        </p:nvSpPr>
        <p:spPr>
          <a:xfrm>
            <a:off x="1682338" y="4806420"/>
            <a:ext cx="1143000" cy="1371600"/>
          </a:xfrm>
          <a:prstGeom prst="rect">
            <a:avLst/>
          </a:prstGeom>
          <a:solidFill>
            <a:schemeClr val="bg1">
              <a:lumMod val="75000"/>
            </a:schemeClr>
          </a:solidFill>
          <a:ln w="12700" cap="flat" cmpd="sng" algn="ctr">
            <a:solidFill>
              <a:schemeClr val="tx1"/>
            </a:solidFill>
            <a:prstDash val="solid"/>
            <a:round/>
            <a:headEnd type="none" w="med" len="med"/>
            <a:tailEnd type="none" w="med" len="med"/>
          </a:ln>
        </p:spPr>
        <p:txBody>
          <a:bodyPr lIns="91440" rIns="45720" anchor="ctr">
            <a:noAutofit/>
          </a:bodyPr>
          <a:lstStyle>
            <a:lvl1pPr marL="0" indent="0">
              <a:buNone/>
              <a:defRPr sz="1200" b="1">
                <a:solidFill>
                  <a:schemeClr val="tx1"/>
                </a:solidFill>
              </a:defRPr>
            </a:lvl1pPr>
          </a:lstStyle>
          <a:p>
            <a:pPr lvl="0"/>
            <a:endParaRPr lang="en-US" dirty="0"/>
          </a:p>
        </p:txBody>
      </p:sp>
      <p:sp>
        <p:nvSpPr>
          <p:cNvPr id="31" name="Text Placeholder 13"/>
          <p:cNvSpPr>
            <a:spLocks noGrp="1"/>
          </p:cNvSpPr>
          <p:nvPr>
            <p:ph type="body" sz="quarter" idx="40"/>
          </p:nvPr>
        </p:nvSpPr>
        <p:spPr>
          <a:xfrm>
            <a:off x="2823633" y="3980920"/>
            <a:ext cx="6090180" cy="731520"/>
          </a:xfrm>
          <a:solidFill>
            <a:schemeClr val="bg1"/>
          </a:solidFill>
          <a:ln w="12700" cap="flat" cmpd="sng" algn="ctr">
            <a:solidFill>
              <a:schemeClr val="tx1"/>
            </a:solidFill>
            <a:prstDash val="solid"/>
            <a:round/>
            <a:headEnd type="none" w="med" len="med"/>
            <a:tailEnd type="none" w="med" len="med"/>
          </a:ln>
        </p:spPr>
        <p:txBody>
          <a:bodyPr lIns="91440" tIns="91440" rIns="91440" bIns="137160" anchor="ctr" anchorCtr="0">
            <a:noAutofit/>
          </a:bodyPr>
          <a:lstStyle>
            <a:lvl1pPr>
              <a:defRPr sz="1200"/>
            </a:lvl1pPr>
            <a:lvl2pPr marL="225425" indent="-225425">
              <a:tabLst>
                <a:tab pos="225425" algn="l"/>
              </a:tabLst>
              <a:defRPr sz="1200"/>
            </a:lvl2pPr>
            <a:lvl3pPr marL="342900" indent="-114300">
              <a:defRPr sz="1100"/>
            </a:lvl3pPr>
            <a:lvl4pPr marL="457200" indent="-114300">
              <a:defRPr sz="1050"/>
            </a:lvl4pPr>
            <a:lvl5pPr marL="571500" indent="-114300">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2" name="Text Placeholder 13"/>
          <p:cNvSpPr>
            <a:spLocks noGrp="1"/>
          </p:cNvSpPr>
          <p:nvPr>
            <p:ph type="body" sz="quarter" idx="41"/>
          </p:nvPr>
        </p:nvSpPr>
        <p:spPr>
          <a:xfrm>
            <a:off x="2823633" y="4806420"/>
            <a:ext cx="6090180" cy="1371600"/>
          </a:xfrm>
          <a:solidFill>
            <a:schemeClr val="bg1"/>
          </a:solidFill>
          <a:ln w="12700" cap="flat" cmpd="sng" algn="ctr">
            <a:solidFill>
              <a:schemeClr val="tx1"/>
            </a:solidFill>
            <a:prstDash val="solid"/>
            <a:round/>
            <a:headEnd type="none" w="med" len="med"/>
            <a:tailEnd type="none" w="med" len="med"/>
          </a:ln>
        </p:spPr>
        <p:txBody>
          <a:bodyPr lIns="91440" tIns="91440" rIns="91440" bIns="137160" anchor="ctr" anchorCtr="0">
            <a:noAutofit/>
          </a:bodyPr>
          <a:lstStyle>
            <a:lvl1pPr>
              <a:defRPr sz="1200"/>
            </a:lvl1pPr>
            <a:lvl2pPr marL="225425" indent="-225425">
              <a:tabLst>
                <a:tab pos="225425" algn="l"/>
              </a:tabLst>
              <a:defRPr sz="1200"/>
            </a:lvl2pPr>
            <a:lvl3pPr marL="342900" indent="-114300">
              <a:defRPr sz="1100"/>
            </a:lvl3pPr>
            <a:lvl4pPr marL="457200" indent="-114300">
              <a:defRPr sz="1050"/>
            </a:lvl4pPr>
            <a:lvl5pPr marL="571500" indent="-114300">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809542014"/>
      </p:ext>
    </p:extLst>
  </p:cSld>
  <p:clrMapOvr>
    <a:masterClrMapping/>
  </p:clrMapOvr>
</p:sldLayout>
</file>

<file path=ppt/slideLayouts/slideLayout153.xml><?xml version="1.0" encoding="utf-8"?>
<p:sldLayout xmlns:a="http://schemas.openxmlformats.org/drawingml/2006/main" xmlns:r="http://schemas.openxmlformats.org/officeDocument/2006/relationships" xmlns:p="http://schemas.openxmlformats.org/presentationml/2006/main" preserve="1" userDrawn="1">
  <p:cSld name="CG Consequences Vertical 2">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17" name="Footer Placeholder 16"/>
          <p:cNvSpPr>
            <a:spLocks noGrp="1"/>
          </p:cNvSpPr>
          <p:nvPr>
            <p:ph type="ftr" sz="quarter" idx="31"/>
          </p:nvPr>
        </p:nvSpPr>
        <p:spPr/>
        <p:txBody>
          <a:bodyPr/>
          <a:lstStyle/>
          <a:p>
            <a:endParaRPr lang="en-US" dirty="0"/>
          </a:p>
        </p:txBody>
      </p:sp>
      <p:sp>
        <p:nvSpPr>
          <p:cNvPr id="14" name="Freeform 4"/>
          <p:cNvSpPr>
            <a:spLocks/>
          </p:cNvSpPr>
          <p:nvPr userDrawn="1"/>
        </p:nvSpPr>
        <p:spPr bwMode="auto">
          <a:xfrm>
            <a:off x="228600" y="2104926"/>
            <a:ext cx="4199468" cy="4070449"/>
          </a:xfrm>
          <a:custGeom>
            <a:avLst/>
            <a:gdLst>
              <a:gd name="connsiteX0" fmla="*/ 0 w 2475"/>
              <a:gd name="connsiteY0" fmla="*/ 236 h 2312"/>
              <a:gd name="connsiteX1" fmla="*/ 1228 w 2475"/>
              <a:gd name="connsiteY1" fmla="*/ 0 h 2312"/>
              <a:gd name="connsiteX2" fmla="*/ 2475 w 2475"/>
              <a:gd name="connsiteY2" fmla="*/ 236 h 2312"/>
              <a:gd name="connsiteX3" fmla="*/ 2475 w 2475"/>
              <a:gd name="connsiteY3" fmla="*/ 2312 h 2312"/>
              <a:gd name="connsiteX4" fmla="*/ 0 w 2475"/>
              <a:gd name="connsiteY4" fmla="*/ 2312 h 2312"/>
              <a:gd name="connsiteX5" fmla="*/ 0 w 2475"/>
              <a:gd name="connsiteY5" fmla="*/ 236 h 2312"/>
              <a:gd name="connsiteX0" fmla="*/ 0 w 2475"/>
              <a:gd name="connsiteY0" fmla="*/ 0 h 2469"/>
              <a:gd name="connsiteX1" fmla="*/ 1228 w 2475"/>
              <a:gd name="connsiteY1" fmla="*/ 157 h 2469"/>
              <a:gd name="connsiteX2" fmla="*/ 2475 w 2475"/>
              <a:gd name="connsiteY2" fmla="*/ 393 h 2469"/>
              <a:gd name="connsiteX3" fmla="*/ 2475 w 2475"/>
              <a:gd name="connsiteY3" fmla="*/ 2469 h 2469"/>
              <a:gd name="connsiteX4" fmla="*/ 0 w 2475"/>
              <a:gd name="connsiteY4" fmla="*/ 2469 h 2469"/>
              <a:gd name="connsiteX5" fmla="*/ 0 w 2475"/>
              <a:gd name="connsiteY5" fmla="*/ 0 h 2469"/>
              <a:gd name="connsiteX0" fmla="*/ 0 w 2475"/>
              <a:gd name="connsiteY0" fmla="*/ 0 h 2469"/>
              <a:gd name="connsiteX1" fmla="*/ 1228 w 2475"/>
              <a:gd name="connsiteY1" fmla="*/ 157 h 2469"/>
              <a:gd name="connsiteX2" fmla="*/ 2475 w 2475"/>
              <a:gd name="connsiteY2" fmla="*/ 0 h 2469"/>
              <a:gd name="connsiteX3" fmla="*/ 2475 w 2475"/>
              <a:gd name="connsiteY3" fmla="*/ 2469 h 2469"/>
              <a:gd name="connsiteX4" fmla="*/ 0 w 2475"/>
              <a:gd name="connsiteY4" fmla="*/ 2469 h 2469"/>
              <a:gd name="connsiteX5" fmla="*/ 0 w 2475"/>
              <a:gd name="connsiteY5" fmla="*/ 0 h 2469"/>
              <a:gd name="connsiteX0" fmla="*/ 0 w 2475"/>
              <a:gd name="connsiteY0" fmla="*/ 0 h 2469"/>
              <a:gd name="connsiteX1" fmla="*/ 1228 w 2475"/>
              <a:gd name="connsiteY1" fmla="*/ 228 h 2469"/>
              <a:gd name="connsiteX2" fmla="*/ 2475 w 2475"/>
              <a:gd name="connsiteY2" fmla="*/ 0 h 2469"/>
              <a:gd name="connsiteX3" fmla="*/ 2475 w 2475"/>
              <a:gd name="connsiteY3" fmla="*/ 2469 h 2469"/>
              <a:gd name="connsiteX4" fmla="*/ 0 w 2475"/>
              <a:gd name="connsiteY4" fmla="*/ 2469 h 2469"/>
              <a:gd name="connsiteX5" fmla="*/ 0 w 2475"/>
              <a:gd name="connsiteY5" fmla="*/ 0 h 2469"/>
              <a:gd name="connsiteX0" fmla="*/ 0 w 2475"/>
              <a:gd name="connsiteY0" fmla="*/ 0 h 2469"/>
              <a:gd name="connsiteX1" fmla="*/ 1228 w 2475"/>
              <a:gd name="connsiteY1" fmla="*/ 150 h 2469"/>
              <a:gd name="connsiteX2" fmla="*/ 2475 w 2475"/>
              <a:gd name="connsiteY2" fmla="*/ 0 h 2469"/>
              <a:gd name="connsiteX3" fmla="*/ 2475 w 2475"/>
              <a:gd name="connsiteY3" fmla="*/ 2469 h 2469"/>
              <a:gd name="connsiteX4" fmla="*/ 0 w 2475"/>
              <a:gd name="connsiteY4" fmla="*/ 2469 h 2469"/>
              <a:gd name="connsiteX5" fmla="*/ 0 w 2475"/>
              <a:gd name="connsiteY5" fmla="*/ 0 h 2469"/>
              <a:gd name="connsiteX0" fmla="*/ 0 w 2475"/>
              <a:gd name="connsiteY0" fmla="*/ 0 h 2469"/>
              <a:gd name="connsiteX1" fmla="*/ 1228 w 2475"/>
              <a:gd name="connsiteY1" fmla="*/ 150 h 2469"/>
              <a:gd name="connsiteX2" fmla="*/ 2475 w 2475"/>
              <a:gd name="connsiteY2" fmla="*/ 0 h 2469"/>
              <a:gd name="connsiteX3" fmla="*/ 2475 w 2475"/>
              <a:gd name="connsiteY3" fmla="*/ 2469 h 2469"/>
              <a:gd name="connsiteX4" fmla="*/ 0 w 2475"/>
              <a:gd name="connsiteY4" fmla="*/ 2469 h 2469"/>
              <a:gd name="connsiteX5" fmla="*/ 0 w 2475"/>
              <a:gd name="connsiteY5" fmla="*/ 0 h 2469"/>
              <a:gd name="connsiteX0" fmla="*/ 0 w 2475"/>
              <a:gd name="connsiteY0" fmla="*/ 0 h 2469"/>
              <a:gd name="connsiteX1" fmla="*/ 1228 w 2475"/>
              <a:gd name="connsiteY1" fmla="*/ 150 h 2469"/>
              <a:gd name="connsiteX2" fmla="*/ 1234 w 2475"/>
              <a:gd name="connsiteY2" fmla="*/ 151 h 2469"/>
              <a:gd name="connsiteX3" fmla="*/ 2475 w 2475"/>
              <a:gd name="connsiteY3" fmla="*/ 0 h 2469"/>
              <a:gd name="connsiteX4" fmla="*/ 2475 w 2475"/>
              <a:gd name="connsiteY4" fmla="*/ 2469 h 2469"/>
              <a:gd name="connsiteX5" fmla="*/ 0 w 2475"/>
              <a:gd name="connsiteY5" fmla="*/ 2469 h 2469"/>
              <a:gd name="connsiteX6" fmla="*/ 0 w 2475"/>
              <a:gd name="connsiteY6" fmla="*/ 0 h 2469"/>
              <a:gd name="connsiteX0" fmla="*/ 0 w 2475"/>
              <a:gd name="connsiteY0" fmla="*/ 0 h 2469"/>
              <a:gd name="connsiteX1" fmla="*/ 1228 w 2475"/>
              <a:gd name="connsiteY1" fmla="*/ 150 h 2469"/>
              <a:gd name="connsiteX2" fmla="*/ 1234 w 2475"/>
              <a:gd name="connsiteY2" fmla="*/ 151 h 2469"/>
              <a:gd name="connsiteX3" fmla="*/ 2475 w 2475"/>
              <a:gd name="connsiteY3" fmla="*/ 0 h 2469"/>
              <a:gd name="connsiteX4" fmla="*/ 2475 w 2475"/>
              <a:gd name="connsiteY4" fmla="*/ 2469 h 2469"/>
              <a:gd name="connsiteX5" fmla="*/ 0 w 2475"/>
              <a:gd name="connsiteY5" fmla="*/ 2469 h 2469"/>
              <a:gd name="connsiteX6" fmla="*/ 0 w 2475"/>
              <a:gd name="connsiteY6" fmla="*/ 0 h 2469"/>
              <a:gd name="connsiteX0" fmla="*/ 0 w 2475"/>
              <a:gd name="connsiteY0" fmla="*/ 0 h 2469"/>
              <a:gd name="connsiteX1" fmla="*/ 1228 w 2475"/>
              <a:gd name="connsiteY1" fmla="*/ 150 h 2469"/>
              <a:gd name="connsiteX2" fmla="*/ 1234 w 2475"/>
              <a:gd name="connsiteY2" fmla="*/ 151 h 2469"/>
              <a:gd name="connsiteX3" fmla="*/ 2475 w 2475"/>
              <a:gd name="connsiteY3" fmla="*/ 0 h 2469"/>
              <a:gd name="connsiteX4" fmla="*/ 2475 w 2475"/>
              <a:gd name="connsiteY4" fmla="*/ 2469 h 2469"/>
              <a:gd name="connsiteX5" fmla="*/ 0 w 2475"/>
              <a:gd name="connsiteY5" fmla="*/ 2469 h 2469"/>
              <a:gd name="connsiteX6" fmla="*/ 0 w 2475"/>
              <a:gd name="connsiteY6" fmla="*/ 0 h 2469"/>
              <a:gd name="connsiteX0" fmla="*/ 0 w 2475"/>
              <a:gd name="connsiteY0" fmla="*/ 0 h 2469"/>
              <a:gd name="connsiteX1" fmla="*/ 1228 w 2475"/>
              <a:gd name="connsiteY1" fmla="*/ 150 h 2469"/>
              <a:gd name="connsiteX2" fmla="*/ 1234 w 2475"/>
              <a:gd name="connsiteY2" fmla="*/ 151 h 2469"/>
              <a:gd name="connsiteX3" fmla="*/ 1240 w 2475"/>
              <a:gd name="connsiteY3" fmla="*/ 151 h 2469"/>
              <a:gd name="connsiteX4" fmla="*/ 2475 w 2475"/>
              <a:gd name="connsiteY4" fmla="*/ 0 h 2469"/>
              <a:gd name="connsiteX5" fmla="*/ 2475 w 2475"/>
              <a:gd name="connsiteY5" fmla="*/ 2469 h 2469"/>
              <a:gd name="connsiteX6" fmla="*/ 0 w 2475"/>
              <a:gd name="connsiteY6" fmla="*/ 2469 h 2469"/>
              <a:gd name="connsiteX7" fmla="*/ 0 w 2475"/>
              <a:gd name="connsiteY7" fmla="*/ 0 h 2469"/>
              <a:gd name="connsiteX0" fmla="*/ 0 w 2475"/>
              <a:gd name="connsiteY0" fmla="*/ 0 h 2469"/>
              <a:gd name="connsiteX1" fmla="*/ 1228 w 2475"/>
              <a:gd name="connsiteY1" fmla="*/ 150 h 2469"/>
              <a:gd name="connsiteX2" fmla="*/ 1234 w 2475"/>
              <a:gd name="connsiteY2" fmla="*/ 151 h 2469"/>
              <a:gd name="connsiteX3" fmla="*/ 1240 w 2475"/>
              <a:gd name="connsiteY3" fmla="*/ 151 h 2469"/>
              <a:gd name="connsiteX4" fmla="*/ 2475 w 2475"/>
              <a:gd name="connsiteY4" fmla="*/ 0 h 2469"/>
              <a:gd name="connsiteX5" fmla="*/ 2475 w 2475"/>
              <a:gd name="connsiteY5" fmla="*/ 2469 h 2469"/>
              <a:gd name="connsiteX6" fmla="*/ 0 w 2475"/>
              <a:gd name="connsiteY6" fmla="*/ 2469 h 2469"/>
              <a:gd name="connsiteX7" fmla="*/ 0 w 2475"/>
              <a:gd name="connsiteY7" fmla="*/ 0 h 2469"/>
              <a:gd name="connsiteX0" fmla="*/ 0 w 2475"/>
              <a:gd name="connsiteY0" fmla="*/ 0 h 2469"/>
              <a:gd name="connsiteX1" fmla="*/ 1228 w 2475"/>
              <a:gd name="connsiteY1" fmla="*/ 150 h 2469"/>
              <a:gd name="connsiteX2" fmla="*/ 1234 w 2475"/>
              <a:gd name="connsiteY2" fmla="*/ 151 h 2469"/>
              <a:gd name="connsiteX3" fmla="*/ 2475 w 2475"/>
              <a:gd name="connsiteY3" fmla="*/ 0 h 2469"/>
              <a:gd name="connsiteX4" fmla="*/ 2475 w 2475"/>
              <a:gd name="connsiteY4" fmla="*/ 2469 h 2469"/>
              <a:gd name="connsiteX5" fmla="*/ 0 w 2475"/>
              <a:gd name="connsiteY5" fmla="*/ 2469 h 2469"/>
              <a:gd name="connsiteX6" fmla="*/ 0 w 2475"/>
              <a:gd name="connsiteY6" fmla="*/ 0 h 2469"/>
              <a:gd name="connsiteX0" fmla="*/ 0 w 2475"/>
              <a:gd name="connsiteY0" fmla="*/ 0 h 2469"/>
              <a:gd name="connsiteX1" fmla="*/ 1228 w 2475"/>
              <a:gd name="connsiteY1" fmla="*/ 150 h 2469"/>
              <a:gd name="connsiteX2" fmla="*/ 1234 w 2475"/>
              <a:gd name="connsiteY2" fmla="*/ 151 h 2469"/>
              <a:gd name="connsiteX3" fmla="*/ 1235 w 2475"/>
              <a:gd name="connsiteY3" fmla="*/ 107 h 2469"/>
              <a:gd name="connsiteX4" fmla="*/ 2475 w 2475"/>
              <a:gd name="connsiteY4" fmla="*/ 0 h 2469"/>
              <a:gd name="connsiteX5" fmla="*/ 2475 w 2475"/>
              <a:gd name="connsiteY5" fmla="*/ 2469 h 2469"/>
              <a:gd name="connsiteX6" fmla="*/ 0 w 2475"/>
              <a:gd name="connsiteY6" fmla="*/ 2469 h 2469"/>
              <a:gd name="connsiteX7" fmla="*/ 0 w 2475"/>
              <a:gd name="connsiteY7" fmla="*/ 0 h 2469"/>
              <a:gd name="connsiteX0" fmla="*/ 0 w 2475"/>
              <a:gd name="connsiteY0" fmla="*/ 0 h 2469"/>
              <a:gd name="connsiteX1" fmla="*/ 1228 w 2475"/>
              <a:gd name="connsiteY1" fmla="*/ 150 h 2469"/>
              <a:gd name="connsiteX2" fmla="*/ 1235 w 2475"/>
              <a:gd name="connsiteY2" fmla="*/ 107 h 2469"/>
              <a:gd name="connsiteX3" fmla="*/ 2475 w 2475"/>
              <a:gd name="connsiteY3" fmla="*/ 0 h 2469"/>
              <a:gd name="connsiteX4" fmla="*/ 2475 w 2475"/>
              <a:gd name="connsiteY4" fmla="*/ 2469 h 2469"/>
              <a:gd name="connsiteX5" fmla="*/ 0 w 2475"/>
              <a:gd name="connsiteY5" fmla="*/ 2469 h 2469"/>
              <a:gd name="connsiteX6" fmla="*/ 0 w 2475"/>
              <a:gd name="connsiteY6" fmla="*/ 0 h 2469"/>
              <a:gd name="connsiteX0" fmla="*/ 1235 w 2475"/>
              <a:gd name="connsiteY0" fmla="*/ 107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90 w 2475"/>
              <a:gd name="connsiteY5" fmla="*/ 203 h 2469"/>
              <a:gd name="connsiteX0" fmla="*/ 1235 w 2475"/>
              <a:gd name="connsiteY0" fmla="*/ 107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90 w 2475"/>
              <a:gd name="connsiteY5" fmla="*/ 203 h 2469"/>
              <a:gd name="connsiteX6" fmla="*/ 1235 w 2475"/>
              <a:gd name="connsiteY6" fmla="*/ 107 h 2469"/>
              <a:gd name="connsiteX0" fmla="*/ 1235 w 2475"/>
              <a:gd name="connsiteY0" fmla="*/ 501 h 2863"/>
              <a:gd name="connsiteX1" fmla="*/ 2475 w 2475"/>
              <a:gd name="connsiteY1" fmla="*/ 394 h 2863"/>
              <a:gd name="connsiteX2" fmla="*/ 2475 w 2475"/>
              <a:gd name="connsiteY2" fmla="*/ 2863 h 2863"/>
              <a:gd name="connsiteX3" fmla="*/ 0 w 2475"/>
              <a:gd name="connsiteY3" fmla="*/ 2863 h 2863"/>
              <a:gd name="connsiteX4" fmla="*/ 0 w 2475"/>
              <a:gd name="connsiteY4" fmla="*/ 394 h 2863"/>
              <a:gd name="connsiteX5" fmla="*/ 1235 w 2475"/>
              <a:gd name="connsiteY5" fmla="*/ 501 h 2863"/>
              <a:gd name="connsiteX0" fmla="*/ 1235 w 2475"/>
              <a:gd name="connsiteY0" fmla="*/ 107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35 w 2475"/>
              <a:gd name="connsiteY5" fmla="*/ 107 h 2469"/>
              <a:gd name="connsiteX0" fmla="*/ 1235 w 2475"/>
              <a:gd name="connsiteY0" fmla="*/ 149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35 w 2475"/>
              <a:gd name="connsiteY5" fmla="*/ 149 h 2469"/>
              <a:gd name="connsiteX0" fmla="*/ 1235 w 2475"/>
              <a:gd name="connsiteY0" fmla="*/ 149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35 w 2475"/>
              <a:gd name="connsiteY5" fmla="*/ 149 h 2469"/>
              <a:gd name="connsiteX0" fmla="*/ 1235 w 2475"/>
              <a:gd name="connsiteY0" fmla="*/ 118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35 w 2475"/>
              <a:gd name="connsiteY5" fmla="*/ 118 h 2469"/>
              <a:gd name="connsiteX0" fmla="*/ 1235 w 2475"/>
              <a:gd name="connsiteY0" fmla="*/ 147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35 w 2475"/>
              <a:gd name="connsiteY5" fmla="*/ 147 h 24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75" h="2469">
                <a:moveTo>
                  <a:pt x="1235" y="147"/>
                </a:moveTo>
                <a:lnTo>
                  <a:pt x="2475" y="0"/>
                </a:lnTo>
                <a:lnTo>
                  <a:pt x="2475" y="2469"/>
                </a:lnTo>
                <a:lnTo>
                  <a:pt x="0" y="2469"/>
                </a:lnTo>
                <a:lnTo>
                  <a:pt x="0" y="0"/>
                </a:lnTo>
                <a:lnTo>
                  <a:pt x="1235" y="147"/>
                </a:lnTo>
                <a:close/>
              </a:path>
            </a:pathLst>
          </a:custGeom>
          <a:solidFill>
            <a:schemeClr val="bg1"/>
          </a:solidFill>
          <a:ln w="12700" cap="flat" cmpd="sng">
            <a:solidFill>
              <a:schemeClr val="tx1"/>
            </a:solidFill>
            <a:prstDash val="solid"/>
            <a:round/>
            <a:headEnd/>
            <a:tailEnd/>
          </a:ln>
          <a:effectLst/>
        </p:spPr>
        <p:txBody>
          <a:bodyPr wrap="square" lIns="182880" tIns="365760" rIns="182880" bIns="182880" anchor="t" anchorCtr="0"/>
          <a:lstStyle/>
          <a:p>
            <a:pPr marL="166688" lvl="1" indent="-166688" defTabSz="330200">
              <a:lnSpc>
                <a:spcPct val="95000"/>
              </a:lnSpc>
              <a:spcBef>
                <a:spcPct val="25000"/>
              </a:spcBef>
              <a:buClr>
                <a:srgbClr val="68ABFF"/>
              </a:buClr>
              <a:buSzPct val="140000"/>
              <a:tabLst>
                <a:tab pos="8521700" algn="r"/>
              </a:tabLst>
            </a:pPr>
            <a:endParaRPr lang="en-GB" altLang="de-DE" dirty="0">
              <a:solidFill>
                <a:srgbClr val="000000"/>
              </a:solidFill>
            </a:endParaRPr>
          </a:p>
        </p:txBody>
      </p:sp>
      <p:sp>
        <p:nvSpPr>
          <p:cNvPr id="15" name="Text Placeholder 8"/>
          <p:cNvSpPr>
            <a:spLocks noGrp="1"/>
          </p:cNvSpPr>
          <p:nvPr>
            <p:ph type="body" sz="quarter" idx="21"/>
          </p:nvPr>
        </p:nvSpPr>
        <p:spPr>
          <a:xfrm rot="5400000">
            <a:off x="2009886" y="-169973"/>
            <a:ext cx="636898" cy="4199470"/>
          </a:xfrm>
          <a:prstGeom prst="homePlate">
            <a:avLst>
              <a:gd name="adj" fmla="val 35000"/>
            </a:avLst>
          </a:prstGeom>
          <a:solidFill>
            <a:schemeClr val="tx1"/>
          </a:solidFill>
          <a:ln w="12700">
            <a:solidFill>
              <a:schemeClr val="tx1"/>
            </a:solidFill>
          </a:ln>
        </p:spPr>
        <p:txBody>
          <a:bodyPr vert="vert270" anchor="ctr">
            <a:normAutofit/>
          </a:bodyPr>
          <a:lstStyle>
            <a:lvl1pPr marL="0" indent="0" algn="ctr">
              <a:lnSpc>
                <a:spcPts val="1400"/>
              </a:lnSpc>
              <a:spcBef>
                <a:spcPts val="0"/>
              </a:spcBef>
              <a:buNone/>
              <a:defRPr lang="en-US" sz="1400" b="1" kern="1200" cap="all" baseline="0" dirty="0">
                <a:solidFill>
                  <a:schemeClr val="bg1"/>
                </a:solidFill>
                <a:latin typeface="Arial"/>
                <a:ea typeface="+mn-ea"/>
                <a:cs typeface="Arial"/>
              </a:defRPr>
            </a:lvl1pPr>
            <a:lvl2pPr indent="0" algn="ctr">
              <a:spcBef>
                <a:spcPts val="0"/>
              </a:spcBef>
              <a:buNone/>
              <a:defRPr sz="1200" b="1"/>
            </a:lvl2pPr>
            <a:lvl3pPr indent="0" algn="ctr">
              <a:spcBef>
                <a:spcPts val="0"/>
              </a:spcBef>
              <a:buNone/>
              <a:defRPr sz="1200" b="1"/>
            </a:lvl3pPr>
            <a:lvl4pPr indent="0" algn="ctr">
              <a:spcBef>
                <a:spcPts val="0"/>
              </a:spcBef>
              <a:buNone/>
              <a:defRPr sz="1200" b="1"/>
            </a:lvl4pPr>
            <a:lvl5pPr indent="0" algn="ctr">
              <a:spcBef>
                <a:spcPts val="0"/>
              </a:spcBef>
              <a:buNone/>
              <a:defRPr sz="1200" b="1"/>
            </a:lvl5pPr>
          </a:lstStyle>
          <a:p>
            <a:pPr lvl="0"/>
            <a:endParaRPr lang="en-US" dirty="0"/>
          </a:p>
        </p:txBody>
      </p:sp>
      <p:sp>
        <p:nvSpPr>
          <p:cNvPr id="19" name="Content Placeholder 4"/>
          <p:cNvSpPr>
            <a:spLocks noGrp="1"/>
          </p:cNvSpPr>
          <p:nvPr>
            <p:ph sz="quarter" idx="11"/>
          </p:nvPr>
        </p:nvSpPr>
        <p:spPr>
          <a:xfrm>
            <a:off x="271376" y="2379134"/>
            <a:ext cx="4114800" cy="3749040"/>
          </a:xfrm>
          <a:noFill/>
          <a:ln w="6350" cap="flat" cmpd="sng" algn="ctr">
            <a:noFill/>
            <a:prstDash val="solid"/>
            <a:round/>
            <a:headEnd type="none" w="med" len="med"/>
            <a:tailEnd type="none" w="med" len="med"/>
          </a:ln>
        </p:spPr>
        <p:txBody>
          <a:bodyPr wrap="square" lIns="182880" tIns="137160" rIns="182880" bIns="182880">
            <a:noAutofit/>
          </a:bodyPr>
          <a:lstStyle>
            <a:lvl1pPr>
              <a:defRPr sz="1400"/>
            </a:lvl1pPr>
            <a:lvl2pPr>
              <a:tabLst>
                <a:tab pos="284163" algn="l"/>
              </a:tabLst>
              <a:defRPr sz="1400"/>
            </a:lvl2pPr>
            <a:lvl3pPr marL="401638" indent="-117475">
              <a:defRPr sz="1200"/>
            </a:lvl3pPr>
            <a:lvl4pPr marL="512763" indent="-111125">
              <a:defRPr sz="1100"/>
            </a:lvl4pPr>
            <a:lvl5pPr marL="630238" indent="-117475">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1" name="Freeform 4"/>
          <p:cNvSpPr>
            <a:spLocks/>
          </p:cNvSpPr>
          <p:nvPr userDrawn="1"/>
        </p:nvSpPr>
        <p:spPr bwMode="auto">
          <a:xfrm>
            <a:off x="4704057" y="2104926"/>
            <a:ext cx="4199468" cy="4070449"/>
          </a:xfrm>
          <a:custGeom>
            <a:avLst/>
            <a:gdLst>
              <a:gd name="connsiteX0" fmla="*/ 0 w 2475"/>
              <a:gd name="connsiteY0" fmla="*/ 236 h 2312"/>
              <a:gd name="connsiteX1" fmla="*/ 1228 w 2475"/>
              <a:gd name="connsiteY1" fmla="*/ 0 h 2312"/>
              <a:gd name="connsiteX2" fmla="*/ 2475 w 2475"/>
              <a:gd name="connsiteY2" fmla="*/ 236 h 2312"/>
              <a:gd name="connsiteX3" fmla="*/ 2475 w 2475"/>
              <a:gd name="connsiteY3" fmla="*/ 2312 h 2312"/>
              <a:gd name="connsiteX4" fmla="*/ 0 w 2475"/>
              <a:gd name="connsiteY4" fmla="*/ 2312 h 2312"/>
              <a:gd name="connsiteX5" fmla="*/ 0 w 2475"/>
              <a:gd name="connsiteY5" fmla="*/ 236 h 2312"/>
              <a:gd name="connsiteX0" fmla="*/ 0 w 2475"/>
              <a:gd name="connsiteY0" fmla="*/ 0 h 2469"/>
              <a:gd name="connsiteX1" fmla="*/ 1228 w 2475"/>
              <a:gd name="connsiteY1" fmla="*/ 157 h 2469"/>
              <a:gd name="connsiteX2" fmla="*/ 2475 w 2475"/>
              <a:gd name="connsiteY2" fmla="*/ 393 h 2469"/>
              <a:gd name="connsiteX3" fmla="*/ 2475 w 2475"/>
              <a:gd name="connsiteY3" fmla="*/ 2469 h 2469"/>
              <a:gd name="connsiteX4" fmla="*/ 0 w 2475"/>
              <a:gd name="connsiteY4" fmla="*/ 2469 h 2469"/>
              <a:gd name="connsiteX5" fmla="*/ 0 w 2475"/>
              <a:gd name="connsiteY5" fmla="*/ 0 h 2469"/>
              <a:gd name="connsiteX0" fmla="*/ 0 w 2475"/>
              <a:gd name="connsiteY0" fmla="*/ 0 h 2469"/>
              <a:gd name="connsiteX1" fmla="*/ 1228 w 2475"/>
              <a:gd name="connsiteY1" fmla="*/ 157 h 2469"/>
              <a:gd name="connsiteX2" fmla="*/ 2475 w 2475"/>
              <a:gd name="connsiteY2" fmla="*/ 0 h 2469"/>
              <a:gd name="connsiteX3" fmla="*/ 2475 w 2475"/>
              <a:gd name="connsiteY3" fmla="*/ 2469 h 2469"/>
              <a:gd name="connsiteX4" fmla="*/ 0 w 2475"/>
              <a:gd name="connsiteY4" fmla="*/ 2469 h 2469"/>
              <a:gd name="connsiteX5" fmla="*/ 0 w 2475"/>
              <a:gd name="connsiteY5" fmla="*/ 0 h 2469"/>
              <a:gd name="connsiteX0" fmla="*/ 0 w 2475"/>
              <a:gd name="connsiteY0" fmla="*/ 0 h 2469"/>
              <a:gd name="connsiteX1" fmla="*/ 1228 w 2475"/>
              <a:gd name="connsiteY1" fmla="*/ 228 h 2469"/>
              <a:gd name="connsiteX2" fmla="*/ 2475 w 2475"/>
              <a:gd name="connsiteY2" fmla="*/ 0 h 2469"/>
              <a:gd name="connsiteX3" fmla="*/ 2475 w 2475"/>
              <a:gd name="connsiteY3" fmla="*/ 2469 h 2469"/>
              <a:gd name="connsiteX4" fmla="*/ 0 w 2475"/>
              <a:gd name="connsiteY4" fmla="*/ 2469 h 2469"/>
              <a:gd name="connsiteX5" fmla="*/ 0 w 2475"/>
              <a:gd name="connsiteY5" fmla="*/ 0 h 2469"/>
              <a:gd name="connsiteX0" fmla="*/ 0 w 2475"/>
              <a:gd name="connsiteY0" fmla="*/ 0 h 2469"/>
              <a:gd name="connsiteX1" fmla="*/ 1228 w 2475"/>
              <a:gd name="connsiteY1" fmla="*/ 150 h 2469"/>
              <a:gd name="connsiteX2" fmla="*/ 2475 w 2475"/>
              <a:gd name="connsiteY2" fmla="*/ 0 h 2469"/>
              <a:gd name="connsiteX3" fmla="*/ 2475 w 2475"/>
              <a:gd name="connsiteY3" fmla="*/ 2469 h 2469"/>
              <a:gd name="connsiteX4" fmla="*/ 0 w 2475"/>
              <a:gd name="connsiteY4" fmla="*/ 2469 h 2469"/>
              <a:gd name="connsiteX5" fmla="*/ 0 w 2475"/>
              <a:gd name="connsiteY5" fmla="*/ 0 h 2469"/>
              <a:gd name="connsiteX0" fmla="*/ 0 w 2475"/>
              <a:gd name="connsiteY0" fmla="*/ 0 h 2469"/>
              <a:gd name="connsiteX1" fmla="*/ 1228 w 2475"/>
              <a:gd name="connsiteY1" fmla="*/ 150 h 2469"/>
              <a:gd name="connsiteX2" fmla="*/ 2475 w 2475"/>
              <a:gd name="connsiteY2" fmla="*/ 0 h 2469"/>
              <a:gd name="connsiteX3" fmla="*/ 2475 w 2475"/>
              <a:gd name="connsiteY3" fmla="*/ 2469 h 2469"/>
              <a:gd name="connsiteX4" fmla="*/ 0 w 2475"/>
              <a:gd name="connsiteY4" fmla="*/ 2469 h 2469"/>
              <a:gd name="connsiteX5" fmla="*/ 0 w 2475"/>
              <a:gd name="connsiteY5" fmla="*/ 0 h 2469"/>
              <a:gd name="connsiteX0" fmla="*/ 0 w 2475"/>
              <a:gd name="connsiteY0" fmla="*/ 0 h 2469"/>
              <a:gd name="connsiteX1" fmla="*/ 1228 w 2475"/>
              <a:gd name="connsiteY1" fmla="*/ 150 h 2469"/>
              <a:gd name="connsiteX2" fmla="*/ 1234 w 2475"/>
              <a:gd name="connsiteY2" fmla="*/ 151 h 2469"/>
              <a:gd name="connsiteX3" fmla="*/ 2475 w 2475"/>
              <a:gd name="connsiteY3" fmla="*/ 0 h 2469"/>
              <a:gd name="connsiteX4" fmla="*/ 2475 w 2475"/>
              <a:gd name="connsiteY4" fmla="*/ 2469 h 2469"/>
              <a:gd name="connsiteX5" fmla="*/ 0 w 2475"/>
              <a:gd name="connsiteY5" fmla="*/ 2469 h 2469"/>
              <a:gd name="connsiteX6" fmla="*/ 0 w 2475"/>
              <a:gd name="connsiteY6" fmla="*/ 0 h 2469"/>
              <a:gd name="connsiteX0" fmla="*/ 0 w 2475"/>
              <a:gd name="connsiteY0" fmla="*/ 0 h 2469"/>
              <a:gd name="connsiteX1" fmla="*/ 1228 w 2475"/>
              <a:gd name="connsiteY1" fmla="*/ 150 h 2469"/>
              <a:gd name="connsiteX2" fmla="*/ 1234 w 2475"/>
              <a:gd name="connsiteY2" fmla="*/ 151 h 2469"/>
              <a:gd name="connsiteX3" fmla="*/ 2475 w 2475"/>
              <a:gd name="connsiteY3" fmla="*/ 0 h 2469"/>
              <a:gd name="connsiteX4" fmla="*/ 2475 w 2475"/>
              <a:gd name="connsiteY4" fmla="*/ 2469 h 2469"/>
              <a:gd name="connsiteX5" fmla="*/ 0 w 2475"/>
              <a:gd name="connsiteY5" fmla="*/ 2469 h 2469"/>
              <a:gd name="connsiteX6" fmla="*/ 0 w 2475"/>
              <a:gd name="connsiteY6" fmla="*/ 0 h 2469"/>
              <a:gd name="connsiteX0" fmla="*/ 0 w 2475"/>
              <a:gd name="connsiteY0" fmla="*/ 0 h 2469"/>
              <a:gd name="connsiteX1" fmla="*/ 1228 w 2475"/>
              <a:gd name="connsiteY1" fmla="*/ 150 h 2469"/>
              <a:gd name="connsiteX2" fmla="*/ 1234 w 2475"/>
              <a:gd name="connsiteY2" fmla="*/ 151 h 2469"/>
              <a:gd name="connsiteX3" fmla="*/ 2475 w 2475"/>
              <a:gd name="connsiteY3" fmla="*/ 0 h 2469"/>
              <a:gd name="connsiteX4" fmla="*/ 2475 w 2475"/>
              <a:gd name="connsiteY4" fmla="*/ 2469 h 2469"/>
              <a:gd name="connsiteX5" fmla="*/ 0 w 2475"/>
              <a:gd name="connsiteY5" fmla="*/ 2469 h 2469"/>
              <a:gd name="connsiteX6" fmla="*/ 0 w 2475"/>
              <a:gd name="connsiteY6" fmla="*/ 0 h 2469"/>
              <a:gd name="connsiteX0" fmla="*/ 0 w 2475"/>
              <a:gd name="connsiteY0" fmla="*/ 0 h 2469"/>
              <a:gd name="connsiteX1" fmla="*/ 1228 w 2475"/>
              <a:gd name="connsiteY1" fmla="*/ 150 h 2469"/>
              <a:gd name="connsiteX2" fmla="*/ 1234 w 2475"/>
              <a:gd name="connsiteY2" fmla="*/ 151 h 2469"/>
              <a:gd name="connsiteX3" fmla="*/ 1240 w 2475"/>
              <a:gd name="connsiteY3" fmla="*/ 151 h 2469"/>
              <a:gd name="connsiteX4" fmla="*/ 2475 w 2475"/>
              <a:gd name="connsiteY4" fmla="*/ 0 h 2469"/>
              <a:gd name="connsiteX5" fmla="*/ 2475 w 2475"/>
              <a:gd name="connsiteY5" fmla="*/ 2469 h 2469"/>
              <a:gd name="connsiteX6" fmla="*/ 0 w 2475"/>
              <a:gd name="connsiteY6" fmla="*/ 2469 h 2469"/>
              <a:gd name="connsiteX7" fmla="*/ 0 w 2475"/>
              <a:gd name="connsiteY7" fmla="*/ 0 h 2469"/>
              <a:gd name="connsiteX0" fmla="*/ 0 w 2475"/>
              <a:gd name="connsiteY0" fmla="*/ 0 h 2469"/>
              <a:gd name="connsiteX1" fmla="*/ 1228 w 2475"/>
              <a:gd name="connsiteY1" fmla="*/ 150 h 2469"/>
              <a:gd name="connsiteX2" fmla="*/ 1234 w 2475"/>
              <a:gd name="connsiteY2" fmla="*/ 151 h 2469"/>
              <a:gd name="connsiteX3" fmla="*/ 1240 w 2475"/>
              <a:gd name="connsiteY3" fmla="*/ 151 h 2469"/>
              <a:gd name="connsiteX4" fmla="*/ 2475 w 2475"/>
              <a:gd name="connsiteY4" fmla="*/ 0 h 2469"/>
              <a:gd name="connsiteX5" fmla="*/ 2475 w 2475"/>
              <a:gd name="connsiteY5" fmla="*/ 2469 h 2469"/>
              <a:gd name="connsiteX6" fmla="*/ 0 w 2475"/>
              <a:gd name="connsiteY6" fmla="*/ 2469 h 2469"/>
              <a:gd name="connsiteX7" fmla="*/ 0 w 2475"/>
              <a:gd name="connsiteY7" fmla="*/ 0 h 2469"/>
              <a:gd name="connsiteX0" fmla="*/ 0 w 2475"/>
              <a:gd name="connsiteY0" fmla="*/ 0 h 2469"/>
              <a:gd name="connsiteX1" fmla="*/ 1228 w 2475"/>
              <a:gd name="connsiteY1" fmla="*/ 150 h 2469"/>
              <a:gd name="connsiteX2" fmla="*/ 1234 w 2475"/>
              <a:gd name="connsiteY2" fmla="*/ 151 h 2469"/>
              <a:gd name="connsiteX3" fmla="*/ 2475 w 2475"/>
              <a:gd name="connsiteY3" fmla="*/ 0 h 2469"/>
              <a:gd name="connsiteX4" fmla="*/ 2475 w 2475"/>
              <a:gd name="connsiteY4" fmla="*/ 2469 h 2469"/>
              <a:gd name="connsiteX5" fmla="*/ 0 w 2475"/>
              <a:gd name="connsiteY5" fmla="*/ 2469 h 2469"/>
              <a:gd name="connsiteX6" fmla="*/ 0 w 2475"/>
              <a:gd name="connsiteY6" fmla="*/ 0 h 2469"/>
              <a:gd name="connsiteX0" fmla="*/ 0 w 2475"/>
              <a:gd name="connsiteY0" fmla="*/ 0 h 2469"/>
              <a:gd name="connsiteX1" fmla="*/ 1228 w 2475"/>
              <a:gd name="connsiteY1" fmla="*/ 150 h 2469"/>
              <a:gd name="connsiteX2" fmla="*/ 1234 w 2475"/>
              <a:gd name="connsiteY2" fmla="*/ 151 h 2469"/>
              <a:gd name="connsiteX3" fmla="*/ 1235 w 2475"/>
              <a:gd name="connsiteY3" fmla="*/ 107 h 2469"/>
              <a:gd name="connsiteX4" fmla="*/ 2475 w 2475"/>
              <a:gd name="connsiteY4" fmla="*/ 0 h 2469"/>
              <a:gd name="connsiteX5" fmla="*/ 2475 w 2475"/>
              <a:gd name="connsiteY5" fmla="*/ 2469 h 2469"/>
              <a:gd name="connsiteX6" fmla="*/ 0 w 2475"/>
              <a:gd name="connsiteY6" fmla="*/ 2469 h 2469"/>
              <a:gd name="connsiteX7" fmla="*/ 0 w 2475"/>
              <a:gd name="connsiteY7" fmla="*/ 0 h 2469"/>
              <a:gd name="connsiteX0" fmla="*/ 0 w 2475"/>
              <a:gd name="connsiteY0" fmla="*/ 0 h 2469"/>
              <a:gd name="connsiteX1" fmla="*/ 1228 w 2475"/>
              <a:gd name="connsiteY1" fmla="*/ 150 h 2469"/>
              <a:gd name="connsiteX2" fmla="*/ 1235 w 2475"/>
              <a:gd name="connsiteY2" fmla="*/ 107 h 2469"/>
              <a:gd name="connsiteX3" fmla="*/ 2475 w 2475"/>
              <a:gd name="connsiteY3" fmla="*/ 0 h 2469"/>
              <a:gd name="connsiteX4" fmla="*/ 2475 w 2475"/>
              <a:gd name="connsiteY4" fmla="*/ 2469 h 2469"/>
              <a:gd name="connsiteX5" fmla="*/ 0 w 2475"/>
              <a:gd name="connsiteY5" fmla="*/ 2469 h 2469"/>
              <a:gd name="connsiteX6" fmla="*/ 0 w 2475"/>
              <a:gd name="connsiteY6" fmla="*/ 0 h 2469"/>
              <a:gd name="connsiteX0" fmla="*/ 1235 w 2475"/>
              <a:gd name="connsiteY0" fmla="*/ 107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90 w 2475"/>
              <a:gd name="connsiteY5" fmla="*/ 203 h 2469"/>
              <a:gd name="connsiteX0" fmla="*/ 1235 w 2475"/>
              <a:gd name="connsiteY0" fmla="*/ 107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90 w 2475"/>
              <a:gd name="connsiteY5" fmla="*/ 203 h 2469"/>
              <a:gd name="connsiteX6" fmla="*/ 1235 w 2475"/>
              <a:gd name="connsiteY6" fmla="*/ 107 h 2469"/>
              <a:gd name="connsiteX0" fmla="*/ 1235 w 2475"/>
              <a:gd name="connsiteY0" fmla="*/ 501 h 2863"/>
              <a:gd name="connsiteX1" fmla="*/ 2475 w 2475"/>
              <a:gd name="connsiteY1" fmla="*/ 394 h 2863"/>
              <a:gd name="connsiteX2" fmla="*/ 2475 w 2475"/>
              <a:gd name="connsiteY2" fmla="*/ 2863 h 2863"/>
              <a:gd name="connsiteX3" fmla="*/ 0 w 2475"/>
              <a:gd name="connsiteY3" fmla="*/ 2863 h 2863"/>
              <a:gd name="connsiteX4" fmla="*/ 0 w 2475"/>
              <a:gd name="connsiteY4" fmla="*/ 394 h 2863"/>
              <a:gd name="connsiteX5" fmla="*/ 1235 w 2475"/>
              <a:gd name="connsiteY5" fmla="*/ 501 h 2863"/>
              <a:gd name="connsiteX0" fmla="*/ 1235 w 2475"/>
              <a:gd name="connsiteY0" fmla="*/ 107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35 w 2475"/>
              <a:gd name="connsiteY5" fmla="*/ 107 h 2469"/>
              <a:gd name="connsiteX0" fmla="*/ 1235 w 2475"/>
              <a:gd name="connsiteY0" fmla="*/ 149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35 w 2475"/>
              <a:gd name="connsiteY5" fmla="*/ 149 h 2469"/>
              <a:gd name="connsiteX0" fmla="*/ 1235 w 2475"/>
              <a:gd name="connsiteY0" fmla="*/ 149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35 w 2475"/>
              <a:gd name="connsiteY5" fmla="*/ 149 h 2469"/>
              <a:gd name="connsiteX0" fmla="*/ 1235 w 2475"/>
              <a:gd name="connsiteY0" fmla="*/ 118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35 w 2475"/>
              <a:gd name="connsiteY5" fmla="*/ 118 h 2469"/>
              <a:gd name="connsiteX0" fmla="*/ 1235 w 2475"/>
              <a:gd name="connsiteY0" fmla="*/ 147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35 w 2475"/>
              <a:gd name="connsiteY5" fmla="*/ 147 h 24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75" h="2469">
                <a:moveTo>
                  <a:pt x="1235" y="147"/>
                </a:moveTo>
                <a:lnTo>
                  <a:pt x="2475" y="0"/>
                </a:lnTo>
                <a:lnTo>
                  <a:pt x="2475" y="2469"/>
                </a:lnTo>
                <a:lnTo>
                  <a:pt x="0" y="2469"/>
                </a:lnTo>
                <a:lnTo>
                  <a:pt x="0" y="0"/>
                </a:lnTo>
                <a:lnTo>
                  <a:pt x="1235" y="147"/>
                </a:lnTo>
                <a:close/>
              </a:path>
            </a:pathLst>
          </a:custGeom>
          <a:solidFill>
            <a:schemeClr val="bg1"/>
          </a:solidFill>
          <a:ln w="12700" cap="flat" cmpd="sng">
            <a:solidFill>
              <a:schemeClr val="tx1"/>
            </a:solidFill>
            <a:prstDash val="solid"/>
            <a:round/>
            <a:headEnd/>
            <a:tailEnd/>
          </a:ln>
          <a:effectLst/>
        </p:spPr>
        <p:txBody>
          <a:bodyPr wrap="square" lIns="182880" tIns="365760" rIns="182880" bIns="182880" anchor="t" anchorCtr="0"/>
          <a:lstStyle/>
          <a:p>
            <a:pPr marL="166688" lvl="1" indent="-166688" defTabSz="330200">
              <a:lnSpc>
                <a:spcPct val="95000"/>
              </a:lnSpc>
              <a:spcBef>
                <a:spcPct val="25000"/>
              </a:spcBef>
              <a:buClr>
                <a:srgbClr val="68ABFF"/>
              </a:buClr>
              <a:buSzPct val="140000"/>
              <a:tabLst>
                <a:tab pos="8521700" algn="r"/>
              </a:tabLst>
            </a:pPr>
            <a:endParaRPr lang="en-GB" altLang="de-DE" dirty="0">
              <a:solidFill>
                <a:srgbClr val="000000"/>
              </a:solidFill>
            </a:endParaRPr>
          </a:p>
        </p:txBody>
      </p:sp>
      <p:sp>
        <p:nvSpPr>
          <p:cNvPr id="22" name="Text Placeholder 8"/>
          <p:cNvSpPr>
            <a:spLocks noGrp="1"/>
          </p:cNvSpPr>
          <p:nvPr>
            <p:ph type="body" sz="quarter" idx="32"/>
          </p:nvPr>
        </p:nvSpPr>
        <p:spPr>
          <a:xfrm rot="5400000">
            <a:off x="6485343" y="-169973"/>
            <a:ext cx="636898" cy="4199470"/>
          </a:xfrm>
          <a:prstGeom prst="homePlate">
            <a:avLst>
              <a:gd name="adj" fmla="val 35000"/>
            </a:avLst>
          </a:prstGeom>
          <a:solidFill>
            <a:schemeClr val="tx1"/>
          </a:solidFill>
          <a:ln w="12700">
            <a:solidFill>
              <a:schemeClr val="tx1"/>
            </a:solidFill>
          </a:ln>
        </p:spPr>
        <p:txBody>
          <a:bodyPr vert="vert270" anchor="ctr">
            <a:normAutofit/>
          </a:bodyPr>
          <a:lstStyle>
            <a:lvl1pPr marL="0" indent="0" algn="ctr">
              <a:lnSpc>
                <a:spcPts val="1400"/>
              </a:lnSpc>
              <a:spcBef>
                <a:spcPts val="0"/>
              </a:spcBef>
              <a:buNone/>
              <a:defRPr lang="en-US" sz="1400" b="1" kern="1200" cap="all" baseline="0" dirty="0">
                <a:solidFill>
                  <a:schemeClr val="bg1"/>
                </a:solidFill>
                <a:latin typeface="Arial"/>
                <a:ea typeface="+mn-ea"/>
                <a:cs typeface="Arial"/>
              </a:defRPr>
            </a:lvl1pPr>
            <a:lvl2pPr indent="0" algn="ctr">
              <a:spcBef>
                <a:spcPts val="0"/>
              </a:spcBef>
              <a:buNone/>
              <a:defRPr sz="1200" b="1"/>
            </a:lvl2pPr>
            <a:lvl3pPr indent="0" algn="ctr">
              <a:spcBef>
                <a:spcPts val="0"/>
              </a:spcBef>
              <a:buNone/>
              <a:defRPr sz="1200" b="1"/>
            </a:lvl3pPr>
            <a:lvl4pPr indent="0" algn="ctr">
              <a:spcBef>
                <a:spcPts val="0"/>
              </a:spcBef>
              <a:buNone/>
              <a:defRPr sz="1200" b="1"/>
            </a:lvl4pPr>
            <a:lvl5pPr indent="0" algn="ctr">
              <a:spcBef>
                <a:spcPts val="0"/>
              </a:spcBef>
              <a:buNone/>
              <a:defRPr sz="1200" b="1"/>
            </a:lvl5pPr>
          </a:lstStyle>
          <a:p>
            <a:pPr lvl="0"/>
            <a:endParaRPr lang="en-US" dirty="0"/>
          </a:p>
        </p:txBody>
      </p:sp>
      <p:sp>
        <p:nvSpPr>
          <p:cNvPr id="23" name="Content Placeholder 4"/>
          <p:cNvSpPr>
            <a:spLocks noGrp="1"/>
          </p:cNvSpPr>
          <p:nvPr>
            <p:ph sz="quarter" idx="33"/>
          </p:nvPr>
        </p:nvSpPr>
        <p:spPr>
          <a:xfrm>
            <a:off x="4743713" y="2379134"/>
            <a:ext cx="4114800" cy="3749040"/>
          </a:xfrm>
          <a:noFill/>
          <a:ln w="6350" cap="flat" cmpd="sng" algn="ctr">
            <a:noFill/>
            <a:prstDash val="solid"/>
            <a:round/>
            <a:headEnd type="none" w="med" len="med"/>
            <a:tailEnd type="none" w="med" len="med"/>
          </a:ln>
        </p:spPr>
        <p:txBody>
          <a:bodyPr wrap="square" lIns="182880" tIns="137160" rIns="182880" bIns="182880">
            <a:noAutofit/>
          </a:bodyPr>
          <a:lstStyle>
            <a:lvl1pPr>
              <a:defRPr sz="1400"/>
            </a:lvl1pPr>
            <a:lvl2pPr>
              <a:defRPr sz="1400"/>
            </a:lvl2pPr>
            <a:lvl3pPr marL="401638" indent="-112713">
              <a:defRPr sz="1200"/>
            </a:lvl3pPr>
            <a:lvl4pPr marL="512763" indent="-111125">
              <a:defRPr sz="1100"/>
            </a:lvl4pPr>
            <a:lvl5pPr marL="630238" indent="-117475">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399757836"/>
      </p:ext>
    </p:extLst>
  </p:cSld>
  <p:clrMapOvr>
    <a:masterClrMapping/>
  </p:clrMapOvr>
</p:sldLayout>
</file>

<file path=ppt/slideLayouts/slideLayout154.xml><?xml version="1.0" encoding="utf-8"?>
<p:sldLayout xmlns:a="http://schemas.openxmlformats.org/drawingml/2006/main" xmlns:r="http://schemas.openxmlformats.org/officeDocument/2006/relationships" xmlns:p="http://schemas.openxmlformats.org/presentationml/2006/main" preserve="1" userDrawn="1">
  <p:cSld name="CG Consequences Vertical 4">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17" name="Footer Placeholder 16"/>
          <p:cNvSpPr>
            <a:spLocks noGrp="1"/>
          </p:cNvSpPr>
          <p:nvPr>
            <p:ph type="ftr" sz="quarter" idx="31"/>
          </p:nvPr>
        </p:nvSpPr>
        <p:spPr/>
        <p:txBody>
          <a:bodyPr/>
          <a:lstStyle/>
          <a:p>
            <a:endParaRPr lang="en-US" dirty="0"/>
          </a:p>
        </p:txBody>
      </p:sp>
      <p:sp>
        <p:nvSpPr>
          <p:cNvPr id="14" name="Freeform 4"/>
          <p:cNvSpPr>
            <a:spLocks/>
          </p:cNvSpPr>
          <p:nvPr userDrawn="1"/>
        </p:nvSpPr>
        <p:spPr bwMode="auto">
          <a:xfrm>
            <a:off x="228600" y="2104926"/>
            <a:ext cx="2057400" cy="4070449"/>
          </a:xfrm>
          <a:custGeom>
            <a:avLst/>
            <a:gdLst>
              <a:gd name="connsiteX0" fmla="*/ 0 w 2475"/>
              <a:gd name="connsiteY0" fmla="*/ 236 h 2312"/>
              <a:gd name="connsiteX1" fmla="*/ 1228 w 2475"/>
              <a:gd name="connsiteY1" fmla="*/ 0 h 2312"/>
              <a:gd name="connsiteX2" fmla="*/ 2475 w 2475"/>
              <a:gd name="connsiteY2" fmla="*/ 236 h 2312"/>
              <a:gd name="connsiteX3" fmla="*/ 2475 w 2475"/>
              <a:gd name="connsiteY3" fmla="*/ 2312 h 2312"/>
              <a:gd name="connsiteX4" fmla="*/ 0 w 2475"/>
              <a:gd name="connsiteY4" fmla="*/ 2312 h 2312"/>
              <a:gd name="connsiteX5" fmla="*/ 0 w 2475"/>
              <a:gd name="connsiteY5" fmla="*/ 236 h 2312"/>
              <a:gd name="connsiteX0" fmla="*/ 0 w 2475"/>
              <a:gd name="connsiteY0" fmla="*/ 0 h 2469"/>
              <a:gd name="connsiteX1" fmla="*/ 1228 w 2475"/>
              <a:gd name="connsiteY1" fmla="*/ 157 h 2469"/>
              <a:gd name="connsiteX2" fmla="*/ 2475 w 2475"/>
              <a:gd name="connsiteY2" fmla="*/ 393 h 2469"/>
              <a:gd name="connsiteX3" fmla="*/ 2475 w 2475"/>
              <a:gd name="connsiteY3" fmla="*/ 2469 h 2469"/>
              <a:gd name="connsiteX4" fmla="*/ 0 w 2475"/>
              <a:gd name="connsiteY4" fmla="*/ 2469 h 2469"/>
              <a:gd name="connsiteX5" fmla="*/ 0 w 2475"/>
              <a:gd name="connsiteY5" fmla="*/ 0 h 2469"/>
              <a:gd name="connsiteX0" fmla="*/ 0 w 2475"/>
              <a:gd name="connsiteY0" fmla="*/ 0 h 2469"/>
              <a:gd name="connsiteX1" fmla="*/ 1228 w 2475"/>
              <a:gd name="connsiteY1" fmla="*/ 157 h 2469"/>
              <a:gd name="connsiteX2" fmla="*/ 2475 w 2475"/>
              <a:gd name="connsiteY2" fmla="*/ 0 h 2469"/>
              <a:gd name="connsiteX3" fmla="*/ 2475 w 2475"/>
              <a:gd name="connsiteY3" fmla="*/ 2469 h 2469"/>
              <a:gd name="connsiteX4" fmla="*/ 0 w 2475"/>
              <a:gd name="connsiteY4" fmla="*/ 2469 h 2469"/>
              <a:gd name="connsiteX5" fmla="*/ 0 w 2475"/>
              <a:gd name="connsiteY5" fmla="*/ 0 h 2469"/>
              <a:gd name="connsiteX0" fmla="*/ 0 w 2475"/>
              <a:gd name="connsiteY0" fmla="*/ 0 h 2469"/>
              <a:gd name="connsiteX1" fmla="*/ 1228 w 2475"/>
              <a:gd name="connsiteY1" fmla="*/ 228 h 2469"/>
              <a:gd name="connsiteX2" fmla="*/ 2475 w 2475"/>
              <a:gd name="connsiteY2" fmla="*/ 0 h 2469"/>
              <a:gd name="connsiteX3" fmla="*/ 2475 w 2475"/>
              <a:gd name="connsiteY3" fmla="*/ 2469 h 2469"/>
              <a:gd name="connsiteX4" fmla="*/ 0 w 2475"/>
              <a:gd name="connsiteY4" fmla="*/ 2469 h 2469"/>
              <a:gd name="connsiteX5" fmla="*/ 0 w 2475"/>
              <a:gd name="connsiteY5" fmla="*/ 0 h 2469"/>
              <a:gd name="connsiteX0" fmla="*/ 0 w 2475"/>
              <a:gd name="connsiteY0" fmla="*/ 0 h 2469"/>
              <a:gd name="connsiteX1" fmla="*/ 1228 w 2475"/>
              <a:gd name="connsiteY1" fmla="*/ 150 h 2469"/>
              <a:gd name="connsiteX2" fmla="*/ 2475 w 2475"/>
              <a:gd name="connsiteY2" fmla="*/ 0 h 2469"/>
              <a:gd name="connsiteX3" fmla="*/ 2475 w 2475"/>
              <a:gd name="connsiteY3" fmla="*/ 2469 h 2469"/>
              <a:gd name="connsiteX4" fmla="*/ 0 w 2475"/>
              <a:gd name="connsiteY4" fmla="*/ 2469 h 2469"/>
              <a:gd name="connsiteX5" fmla="*/ 0 w 2475"/>
              <a:gd name="connsiteY5" fmla="*/ 0 h 2469"/>
              <a:gd name="connsiteX0" fmla="*/ 0 w 2475"/>
              <a:gd name="connsiteY0" fmla="*/ 0 h 2469"/>
              <a:gd name="connsiteX1" fmla="*/ 1228 w 2475"/>
              <a:gd name="connsiteY1" fmla="*/ 150 h 2469"/>
              <a:gd name="connsiteX2" fmla="*/ 2475 w 2475"/>
              <a:gd name="connsiteY2" fmla="*/ 0 h 2469"/>
              <a:gd name="connsiteX3" fmla="*/ 2475 w 2475"/>
              <a:gd name="connsiteY3" fmla="*/ 2469 h 2469"/>
              <a:gd name="connsiteX4" fmla="*/ 0 w 2475"/>
              <a:gd name="connsiteY4" fmla="*/ 2469 h 2469"/>
              <a:gd name="connsiteX5" fmla="*/ 0 w 2475"/>
              <a:gd name="connsiteY5" fmla="*/ 0 h 2469"/>
              <a:gd name="connsiteX0" fmla="*/ 0 w 2475"/>
              <a:gd name="connsiteY0" fmla="*/ 0 h 2469"/>
              <a:gd name="connsiteX1" fmla="*/ 1228 w 2475"/>
              <a:gd name="connsiteY1" fmla="*/ 150 h 2469"/>
              <a:gd name="connsiteX2" fmla="*/ 1234 w 2475"/>
              <a:gd name="connsiteY2" fmla="*/ 151 h 2469"/>
              <a:gd name="connsiteX3" fmla="*/ 2475 w 2475"/>
              <a:gd name="connsiteY3" fmla="*/ 0 h 2469"/>
              <a:gd name="connsiteX4" fmla="*/ 2475 w 2475"/>
              <a:gd name="connsiteY4" fmla="*/ 2469 h 2469"/>
              <a:gd name="connsiteX5" fmla="*/ 0 w 2475"/>
              <a:gd name="connsiteY5" fmla="*/ 2469 h 2469"/>
              <a:gd name="connsiteX6" fmla="*/ 0 w 2475"/>
              <a:gd name="connsiteY6" fmla="*/ 0 h 2469"/>
              <a:gd name="connsiteX0" fmla="*/ 0 w 2475"/>
              <a:gd name="connsiteY0" fmla="*/ 0 h 2469"/>
              <a:gd name="connsiteX1" fmla="*/ 1228 w 2475"/>
              <a:gd name="connsiteY1" fmla="*/ 150 h 2469"/>
              <a:gd name="connsiteX2" fmla="*/ 1234 w 2475"/>
              <a:gd name="connsiteY2" fmla="*/ 151 h 2469"/>
              <a:gd name="connsiteX3" fmla="*/ 2475 w 2475"/>
              <a:gd name="connsiteY3" fmla="*/ 0 h 2469"/>
              <a:gd name="connsiteX4" fmla="*/ 2475 w 2475"/>
              <a:gd name="connsiteY4" fmla="*/ 2469 h 2469"/>
              <a:gd name="connsiteX5" fmla="*/ 0 w 2475"/>
              <a:gd name="connsiteY5" fmla="*/ 2469 h 2469"/>
              <a:gd name="connsiteX6" fmla="*/ 0 w 2475"/>
              <a:gd name="connsiteY6" fmla="*/ 0 h 2469"/>
              <a:gd name="connsiteX0" fmla="*/ 0 w 2475"/>
              <a:gd name="connsiteY0" fmla="*/ 0 h 2469"/>
              <a:gd name="connsiteX1" fmla="*/ 1228 w 2475"/>
              <a:gd name="connsiteY1" fmla="*/ 150 h 2469"/>
              <a:gd name="connsiteX2" fmla="*/ 1234 w 2475"/>
              <a:gd name="connsiteY2" fmla="*/ 151 h 2469"/>
              <a:gd name="connsiteX3" fmla="*/ 2475 w 2475"/>
              <a:gd name="connsiteY3" fmla="*/ 0 h 2469"/>
              <a:gd name="connsiteX4" fmla="*/ 2475 w 2475"/>
              <a:gd name="connsiteY4" fmla="*/ 2469 h 2469"/>
              <a:gd name="connsiteX5" fmla="*/ 0 w 2475"/>
              <a:gd name="connsiteY5" fmla="*/ 2469 h 2469"/>
              <a:gd name="connsiteX6" fmla="*/ 0 w 2475"/>
              <a:gd name="connsiteY6" fmla="*/ 0 h 2469"/>
              <a:gd name="connsiteX0" fmla="*/ 0 w 2475"/>
              <a:gd name="connsiteY0" fmla="*/ 0 h 2469"/>
              <a:gd name="connsiteX1" fmla="*/ 1228 w 2475"/>
              <a:gd name="connsiteY1" fmla="*/ 150 h 2469"/>
              <a:gd name="connsiteX2" fmla="*/ 1234 w 2475"/>
              <a:gd name="connsiteY2" fmla="*/ 151 h 2469"/>
              <a:gd name="connsiteX3" fmla="*/ 1240 w 2475"/>
              <a:gd name="connsiteY3" fmla="*/ 151 h 2469"/>
              <a:gd name="connsiteX4" fmla="*/ 2475 w 2475"/>
              <a:gd name="connsiteY4" fmla="*/ 0 h 2469"/>
              <a:gd name="connsiteX5" fmla="*/ 2475 w 2475"/>
              <a:gd name="connsiteY5" fmla="*/ 2469 h 2469"/>
              <a:gd name="connsiteX6" fmla="*/ 0 w 2475"/>
              <a:gd name="connsiteY6" fmla="*/ 2469 h 2469"/>
              <a:gd name="connsiteX7" fmla="*/ 0 w 2475"/>
              <a:gd name="connsiteY7" fmla="*/ 0 h 2469"/>
              <a:gd name="connsiteX0" fmla="*/ 0 w 2475"/>
              <a:gd name="connsiteY0" fmla="*/ 0 h 2469"/>
              <a:gd name="connsiteX1" fmla="*/ 1228 w 2475"/>
              <a:gd name="connsiteY1" fmla="*/ 150 h 2469"/>
              <a:gd name="connsiteX2" fmla="*/ 1234 w 2475"/>
              <a:gd name="connsiteY2" fmla="*/ 151 h 2469"/>
              <a:gd name="connsiteX3" fmla="*/ 1240 w 2475"/>
              <a:gd name="connsiteY3" fmla="*/ 151 h 2469"/>
              <a:gd name="connsiteX4" fmla="*/ 2475 w 2475"/>
              <a:gd name="connsiteY4" fmla="*/ 0 h 2469"/>
              <a:gd name="connsiteX5" fmla="*/ 2475 w 2475"/>
              <a:gd name="connsiteY5" fmla="*/ 2469 h 2469"/>
              <a:gd name="connsiteX6" fmla="*/ 0 w 2475"/>
              <a:gd name="connsiteY6" fmla="*/ 2469 h 2469"/>
              <a:gd name="connsiteX7" fmla="*/ 0 w 2475"/>
              <a:gd name="connsiteY7" fmla="*/ 0 h 2469"/>
              <a:gd name="connsiteX0" fmla="*/ 0 w 2475"/>
              <a:gd name="connsiteY0" fmla="*/ 0 h 2469"/>
              <a:gd name="connsiteX1" fmla="*/ 1228 w 2475"/>
              <a:gd name="connsiteY1" fmla="*/ 150 h 2469"/>
              <a:gd name="connsiteX2" fmla="*/ 1234 w 2475"/>
              <a:gd name="connsiteY2" fmla="*/ 151 h 2469"/>
              <a:gd name="connsiteX3" fmla="*/ 2475 w 2475"/>
              <a:gd name="connsiteY3" fmla="*/ 0 h 2469"/>
              <a:gd name="connsiteX4" fmla="*/ 2475 w 2475"/>
              <a:gd name="connsiteY4" fmla="*/ 2469 h 2469"/>
              <a:gd name="connsiteX5" fmla="*/ 0 w 2475"/>
              <a:gd name="connsiteY5" fmla="*/ 2469 h 2469"/>
              <a:gd name="connsiteX6" fmla="*/ 0 w 2475"/>
              <a:gd name="connsiteY6" fmla="*/ 0 h 2469"/>
              <a:gd name="connsiteX0" fmla="*/ 0 w 2475"/>
              <a:gd name="connsiteY0" fmla="*/ 0 h 2469"/>
              <a:gd name="connsiteX1" fmla="*/ 1228 w 2475"/>
              <a:gd name="connsiteY1" fmla="*/ 150 h 2469"/>
              <a:gd name="connsiteX2" fmla="*/ 1234 w 2475"/>
              <a:gd name="connsiteY2" fmla="*/ 151 h 2469"/>
              <a:gd name="connsiteX3" fmla="*/ 1235 w 2475"/>
              <a:gd name="connsiteY3" fmla="*/ 107 h 2469"/>
              <a:gd name="connsiteX4" fmla="*/ 2475 w 2475"/>
              <a:gd name="connsiteY4" fmla="*/ 0 h 2469"/>
              <a:gd name="connsiteX5" fmla="*/ 2475 w 2475"/>
              <a:gd name="connsiteY5" fmla="*/ 2469 h 2469"/>
              <a:gd name="connsiteX6" fmla="*/ 0 w 2475"/>
              <a:gd name="connsiteY6" fmla="*/ 2469 h 2469"/>
              <a:gd name="connsiteX7" fmla="*/ 0 w 2475"/>
              <a:gd name="connsiteY7" fmla="*/ 0 h 2469"/>
              <a:gd name="connsiteX0" fmla="*/ 0 w 2475"/>
              <a:gd name="connsiteY0" fmla="*/ 0 h 2469"/>
              <a:gd name="connsiteX1" fmla="*/ 1228 w 2475"/>
              <a:gd name="connsiteY1" fmla="*/ 150 h 2469"/>
              <a:gd name="connsiteX2" fmla="*/ 1235 w 2475"/>
              <a:gd name="connsiteY2" fmla="*/ 107 h 2469"/>
              <a:gd name="connsiteX3" fmla="*/ 2475 w 2475"/>
              <a:gd name="connsiteY3" fmla="*/ 0 h 2469"/>
              <a:gd name="connsiteX4" fmla="*/ 2475 w 2475"/>
              <a:gd name="connsiteY4" fmla="*/ 2469 h 2469"/>
              <a:gd name="connsiteX5" fmla="*/ 0 w 2475"/>
              <a:gd name="connsiteY5" fmla="*/ 2469 h 2469"/>
              <a:gd name="connsiteX6" fmla="*/ 0 w 2475"/>
              <a:gd name="connsiteY6" fmla="*/ 0 h 2469"/>
              <a:gd name="connsiteX0" fmla="*/ 1235 w 2475"/>
              <a:gd name="connsiteY0" fmla="*/ 107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90 w 2475"/>
              <a:gd name="connsiteY5" fmla="*/ 203 h 2469"/>
              <a:gd name="connsiteX0" fmla="*/ 1235 w 2475"/>
              <a:gd name="connsiteY0" fmla="*/ 107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90 w 2475"/>
              <a:gd name="connsiteY5" fmla="*/ 203 h 2469"/>
              <a:gd name="connsiteX6" fmla="*/ 1235 w 2475"/>
              <a:gd name="connsiteY6" fmla="*/ 107 h 2469"/>
              <a:gd name="connsiteX0" fmla="*/ 1235 w 2475"/>
              <a:gd name="connsiteY0" fmla="*/ 501 h 2863"/>
              <a:gd name="connsiteX1" fmla="*/ 2475 w 2475"/>
              <a:gd name="connsiteY1" fmla="*/ 394 h 2863"/>
              <a:gd name="connsiteX2" fmla="*/ 2475 w 2475"/>
              <a:gd name="connsiteY2" fmla="*/ 2863 h 2863"/>
              <a:gd name="connsiteX3" fmla="*/ 0 w 2475"/>
              <a:gd name="connsiteY3" fmla="*/ 2863 h 2863"/>
              <a:gd name="connsiteX4" fmla="*/ 0 w 2475"/>
              <a:gd name="connsiteY4" fmla="*/ 394 h 2863"/>
              <a:gd name="connsiteX5" fmla="*/ 1235 w 2475"/>
              <a:gd name="connsiteY5" fmla="*/ 501 h 2863"/>
              <a:gd name="connsiteX0" fmla="*/ 1235 w 2475"/>
              <a:gd name="connsiteY0" fmla="*/ 107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35 w 2475"/>
              <a:gd name="connsiteY5" fmla="*/ 107 h 2469"/>
              <a:gd name="connsiteX0" fmla="*/ 1235 w 2475"/>
              <a:gd name="connsiteY0" fmla="*/ 149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35 w 2475"/>
              <a:gd name="connsiteY5" fmla="*/ 149 h 2469"/>
              <a:gd name="connsiteX0" fmla="*/ 1235 w 2475"/>
              <a:gd name="connsiteY0" fmla="*/ 149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35 w 2475"/>
              <a:gd name="connsiteY5" fmla="*/ 149 h 2469"/>
              <a:gd name="connsiteX0" fmla="*/ 1235 w 2475"/>
              <a:gd name="connsiteY0" fmla="*/ 118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35 w 2475"/>
              <a:gd name="connsiteY5" fmla="*/ 118 h 2469"/>
              <a:gd name="connsiteX0" fmla="*/ 1235 w 2475"/>
              <a:gd name="connsiteY0" fmla="*/ 147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35 w 2475"/>
              <a:gd name="connsiteY5" fmla="*/ 147 h 24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75" h="2469">
                <a:moveTo>
                  <a:pt x="1235" y="147"/>
                </a:moveTo>
                <a:lnTo>
                  <a:pt x="2475" y="0"/>
                </a:lnTo>
                <a:lnTo>
                  <a:pt x="2475" y="2469"/>
                </a:lnTo>
                <a:lnTo>
                  <a:pt x="0" y="2469"/>
                </a:lnTo>
                <a:lnTo>
                  <a:pt x="0" y="0"/>
                </a:lnTo>
                <a:lnTo>
                  <a:pt x="1235" y="147"/>
                </a:lnTo>
                <a:close/>
              </a:path>
            </a:pathLst>
          </a:custGeom>
          <a:solidFill>
            <a:schemeClr val="bg1"/>
          </a:solidFill>
          <a:ln w="12700" cap="flat" cmpd="sng">
            <a:solidFill>
              <a:schemeClr val="tx1"/>
            </a:solidFill>
            <a:prstDash val="solid"/>
            <a:round/>
            <a:headEnd/>
            <a:tailEnd/>
          </a:ln>
          <a:effectLst/>
        </p:spPr>
        <p:txBody>
          <a:bodyPr wrap="square" lIns="182880" tIns="365760" rIns="182880" bIns="182880" anchor="t" anchorCtr="0"/>
          <a:lstStyle/>
          <a:p>
            <a:pPr marL="166688" lvl="1" indent="-166688" defTabSz="330200">
              <a:lnSpc>
                <a:spcPct val="95000"/>
              </a:lnSpc>
              <a:spcBef>
                <a:spcPct val="25000"/>
              </a:spcBef>
              <a:buClr>
                <a:srgbClr val="68ABFF"/>
              </a:buClr>
              <a:buSzPct val="140000"/>
              <a:tabLst>
                <a:tab pos="8521700" algn="r"/>
              </a:tabLst>
            </a:pPr>
            <a:endParaRPr lang="en-GB" altLang="de-DE" dirty="0">
              <a:solidFill>
                <a:srgbClr val="000000"/>
              </a:solidFill>
            </a:endParaRPr>
          </a:p>
        </p:txBody>
      </p:sp>
      <p:sp>
        <p:nvSpPr>
          <p:cNvPr id="15" name="Text Placeholder 8"/>
          <p:cNvSpPr>
            <a:spLocks noGrp="1"/>
          </p:cNvSpPr>
          <p:nvPr>
            <p:ph type="body" sz="quarter" idx="21"/>
          </p:nvPr>
        </p:nvSpPr>
        <p:spPr>
          <a:xfrm rot="5400000">
            <a:off x="938851" y="901062"/>
            <a:ext cx="636898" cy="2057400"/>
          </a:xfrm>
          <a:prstGeom prst="homePlate">
            <a:avLst>
              <a:gd name="adj" fmla="val 35000"/>
            </a:avLst>
          </a:prstGeom>
          <a:solidFill>
            <a:schemeClr val="tx1"/>
          </a:solidFill>
          <a:ln w="12700">
            <a:solidFill>
              <a:schemeClr val="tx1"/>
            </a:solidFill>
          </a:ln>
        </p:spPr>
        <p:txBody>
          <a:bodyPr vert="vert270" anchor="ctr">
            <a:normAutofit/>
          </a:bodyPr>
          <a:lstStyle>
            <a:lvl1pPr marL="0" indent="0" algn="ctr">
              <a:lnSpc>
                <a:spcPts val="1400"/>
              </a:lnSpc>
              <a:spcBef>
                <a:spcPts val="0"/>
              </a:spcBef>
              <a:buNone/>
              <a:defRPr lang="en-US" sz="1200" b="1" kern="1200" cap="all" baseline="0" dirty="0">
                <a:solidFill>
                  <a:schemeClr val="bg1"/>
                </a:solidFill>
                <a:latin typeface="Arial"/>
                <a:ea typeface="+mn-ea"/>
                <a:cs typeface="Arial"/>
              </a:defRPr>
            </a:lvl1pPr>
            <a:lvl2pPr indent="0" algn="ctr">
              <a:spcBef>
                <a:spcPts val="0"/>
              </a:spcBef>
              <a:buNone/>
              <a:defRPr sz="1200" b="1"/>
            </a:lvl2pPr>
            <a:lvl3pPr indent="0" algn="ctr">
              <a:spcBef>
                <a:spcPts val="0"/>
              </a:spcBef>
              <a:buNone/>
              <a:defRPr sz="1200" b="1"/>
            </a:lvl3pPr>
            <a:lvl4pPr indent="0" algn="ctr">
              <a:spcBef>
                <a:spcPts val="0"/>
              </a:spcBef>
              <a:buNone/>
              <a:defRPr sz="1200" b="1"/>
            </a:lvl4pPr>
            <a:lvl5pPr indent="0" algn="ctr">
              <a:spcBef>
                <a:spcPts val="0"/>
              </a:spcBef>
              <a:buNone/>
              <a:defRPr sz="1200" b="1"/>
            </a:lvl5pPr>
          </a:lstStyle>
          <a:p>
            <a:pPr lvl="0"/>
            <a:endParaRPr lang="en-US" dirty="0"/>
          </a:p>
        </p:txBody>
      </p:sp>
      <p:sp>
        <p:nvSpPr>
          <p:cNvPr id="19" name="Content Placeholder 4"/>
          <p:cNvSpPr>
            <a:spLocks noGrp="1"/>
          </p:cNvSpPr>
          <p:nvPr>
            <p:ph sz="quarter" idx="11"/>
          </p:nvPr>
        </p:nvSpPr>
        <p:spPr>
          <a:xfrm>
            <a:off x="254001" y="2382078"/>
            <a:ext cx="2011680" cy="3749040"/>
          </a:xfrm>
          <a:noFill/>
          <a:ln w="6350" cap="flat" cmpd="sng" algn="ctr">
            <a:noFill/>
            <a:prstDash val="solid"/>
            <a:round/>
            <a:headEnd type="none" w="med" len="med"/>
            <a:tailEnd type="none" w="med" len="med"/>
          </a:ln>
        </p:spPr>
        <p:txBody>
          <a:bodyPr wrap="square" lIns="182880" tIns="91440" rIns="182880" bIns="182880">
            <a:noAutofit/>
          </a:bodyPr>
          <a:lstStyle>
            <a:lvl1pPr>
              <a:defRPr sz="1200"/>
            </a:lvl1pPr>
            <a:lvl2pPr>
              <a:defRPr sz="1200"/>
            </a:lvl2pPr>
            <a:lvl3pPr>
              <a:defRPr sz="1100"/>
            </a:lvl3pPr>
            <a:lvl4pPr>
              <a:defRPr sz="1050"/>
            </a:lvl4pPr>
            <a:lvl5pPr>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5" name="Freeform 4"/>
          <p:cNvSpPr>
            <a:spLocks/>
          </p:cNvSpPr>
          <p:nvPr userDrawn="1"/>
        </p:nvSpPr>
        <p:spPr bwMode="auto">
          <a:xfrm>
            <a:off x="6866467" y="2104926"/>
            <a:ext cx="2057400" cy="4070449"/>
          </a:xfrm>
          <a:custGeom>
            <a:avLst/>
            <a:gdLst>
              <a:gd name="connsiteX0" fmla="*/ 0 w 2475"/>
              <a:gd name="connsiteY0" fmla="*/ 236 h 2312"/>
              <a:gd name="connsiteX1" fmla="*/ 1228 w 2475"/>
              <a:gd name="connsiteY1" fmla="*/ 0 h 2312"/>
              <a:gd name="connsiteX2" fmla="*/ 2475 w 2475"/>
              <a:gd name="connsiteY2" fmla="*/ 236 h 2312"/>
              <a:gd name="connsiteX3" fmla="*/ 2475 w 2475"/>
              <a:gd name="connsiteY3" fmla="*/ 2312 h 2312"/>
              <a:gd name="connsiteX4" fmla="*/ 0 w 2475"/>
              <a:gd name="connsiteY4" fmla="*/ 2312 h 2312"/>
              <a:gd name="connsiteX5" fmla="*/ 0 w 2475"/>
              <a:gd name="connsiteY5" fmla="*/ 236 h 2312"/>
              <a:gd name="connsiteX0" fmla="*/ 0 w 2475"/>
              <a:gd name="connsiteY0" fmla="*/ 0 h 2469"/>
              <a:gd name="connsiteX1" fmla="*/ 1228 w 2475"/>
              <a:gd name="connsiteY1" fmla="*/ 157 h 2469"/>
              <a:gd name="connsiteX2" fmla="*/ 2475 w 2475"/>
              <a:gd name="connsiteY2" fmla="*/ 393 h 2469"/>
              <a:gd name="connsiteX3" fmla="*/ 2475 w 2475"/>
              <a:gd name="connsiteY3" fmla="*/ 2469 h 2469"/>
              <a:gd name="connsiteX4" fmla="*/ 0 w 2475"/>
              <a:gd name="connsiteY4" fmla="*/ 2469 h 2469"/>
              <a:gd name="connsiteX5" fmla="*/ 0 w 2475"/>
              <a:gd name="connsiteY5" fmla="*/ 0 h 2469"/>
              <a:gd name="connsiteX0" fmla="*/ 0 w 2475"/>
              <a:gd name="connsiteY0" fmla="*/ 0 h 2469"/>
              <a:gd name="connsiteX1" fmla="*/ 1228 w 2475"/>
              <a:gd name="connsiteY1" fmla="*/ 157 h 2469"/>
              <a:gd name="connsiteX2" fmla="*/ 2475 w 2475"/>
              <a:gd name="connsiteY2" fmla="*/ 0 h 2469"/>
              <a:gd name="connsiteX3" fmla="*/ 2475 w 2475"/>
              <a:gd name="connsiteY3" fmla="*/ 2469 h 2469"/>
              <a:gd name="connsiteX4" fmla="*/ 0 w 2475"/>
              <a:gd name="connsiteY4" fmla="*/ 2469 h 2469"/>
              <a:gd name="connsiteX5" fmla="*/ 0 w 2475"/>
              <a:gd name="connsiteY5" fmla="*/ 0 h 2469"/>
              <a:gd name="connsiteX0" fmla="*/ 0 w 2475"/>
              <a:gd name="connsiteY0" fmla="*/ 0 h 2469"/>
              <a:gd name="connsiteX1" fmla="*/ 1228 w 2475"/>
              <a:gd name="connsiteY1" fmla="*/ 228 h 2469"/>
              <a:gd name="connsiteX2" fmla="*/ 2475 w 2475"/>
              <a:gd name="connsiteY2" fmla="*/ 0 h 2469"/>
              <a:gd name="connsiteX3" fmla="*/ 2475 w 2475"/>
              <a:gd name="connsiteY3" fmla="*/ 2469 h 2469"/>
              <a:gd name="connsiteX4" fmla="*/ 0 w 2475"/>
              <a:gd name="connsiteY4" fmla="*/ 2469 h 2469"/>
              <a:gd name="connsiteX5" fmla="*/ 0 w 2475"/>
              <a:gd name="connsiteY5" fmla="*/ 0 h 2469"/>
              <a:gd name="connsiteX0" fmla="*/ 0 w 2475"/>
              <a:gd name="connsiteY0" fmla="*/ 0 h 2469"/>
              <a:gd name="connsiteX1" fmla="*/ 1228 w 2475"/>
              <a:gd name="connsiteY1" fmla="*/ 150 h 2469"/>
              <a:gd name="connsiteX2" fmla="*/ 2475 w 2475"/>
              <a:gd name="connsiteY2" fmla="*/ 0 h 2469"/>
              <a:gd name="connsiteX3" fmla="*/ 2475 w 2475"/>
              <a:gd name="connsiteY3" fmla="*/ 2469 h 2469"/>
              <a:gd name="connsiteX4" fmla="*/ 0 w 2475"/>
              <a:gd name="connsiteY4" fmla="*/ 2469 h 2469"/>
              <a:gd name="connsiteX5" fmla="*/ 0 w 2475"/>
              <a:gd name="connsiteY5" fmla="*/ 0 h 2469"/>
              <a:gd name="connsiteX0" fmla="*/ 0 w 2475"/>
              <a:gd name="connsiteY0" fmla="*/ 0 h 2469"/>
              <a:gd name="connsiteX1" fmla="*/ 1228 w 2475"/>
              <a:gd name="connsiteY1" fmla="*/ 150 h 2469"/>
              <a:gd name="connsiteX2" fmla="*/ 2475 w 2475"/>
              <a:gd name="connsiteY2" fmla="*/ 0 h 2469"/>
              <a:gd name="connsiteX3" fmla="*/ 2475 w 2475"/>
              <a:gd name="connsiteY3" fmla="*/ 2469 h 2469"/>
              <a:gd name="connsiteX4" fmla="*/ 0 w 2475"/>
              <a:gd name="connsiteY4" fmla="*/ 2469 h 2469"/>
              <a:gd name="connsiteX5" fmla="*/ 0 w 2475"/>
              <a:gd name="connsiteY5" fmla="*/ 0 h 2469"/>
              <a:gd name="connsiteX0" fmla="*/ 0 w 2475"/>
              <a:gd name="connsiteY0" fmla="*/ 0 h 2469"/>
              <a:gd name="connsiteX1" fmla="*/ 1228 w 2475"/>
              <a:gd name="connsiteY1" fmla="*/ 150 h 2469"/>
              <a:gd name="connsiteX2" fmla="*/ 1234 w 2475"/>
              <a:gd name="connsiteY2" fmla="*/ 151 h 2469"/>
              <a:gd name="connsiteX3" fmla="*/ 2475 w 2475"/>
              <a:gd name="connsiteY3" fmla="*/ 0 h 2469"/>
              <a:gd name="connsiteX4" fmla="*/ 2475 w 2475"/>
              <a:gd name="connsiteY4" fmla="*/ 2469 h 2469"/>
              <a:gd name="connsiteX5" fmla="*/ 0 w 2475"/>
              <a:gd name="connsiteY5" fmla="*/ 2469 h 2469"/>
              <a:gd name="connsiteX6" fmla="*/ 0 w 2475"/>
              <a:gd name="connsiteY6" fmla="*/ 0 h 2469"/>
              <a:gd name="connsiteX0" fmla="*/ 0 w 2475"/>
              <a:gd name="connsiteY0" fmla="*/ 0 h 2469"/>
              <a:gd name="connsiteX1" fmla="*/ 1228 w 2475"/>
              <a:gd name="connsiteY1" fmla="*/ 150 h 2469"/>
              <a:gd name="connsiteX2" fmla="*/ 1234 w 2475"/>
              <a:gd name="connsiteY2" fmla="*/ 151 h 2469"/>
              <a:gd name="connsiteX3" fmla="*/ 2475 w 2475"/>
              <a:gd name="connsiteY3" fmla="*/ 0 h 2469"/>
              <a:gd name="connsiteX4" fmla="*/ 2475 w 2475"/>
              <a:gd name="connsiteY4" fmla="*/ 2469 h 2469"/>
              <a:gd name="connsiteX5" fmla="*/ 0 w 2475"/>
              <a:gd name="connsiteY5" fmla="*/ 2469 h 2469"/>
              <a:gd name="connsiteX6" fmla="*/ 0 w 2475"/>
              <a:gd name="connsiteY6" fmla="*/ 0 h 2469"/>
              <a:gd name="connsiteX0" fmla="*/ 0 w 2475"/>
              <a:gd name="connsiteY0" fmla="*/ 0 h 2469"/>
              <a:gd name="connsiteX1" fmla="*/ 1228 w 2475"/>
              <a:gd name="connsiteY1" fmla="*/ 150 h 2469"/>
              <a:gd name="connsiteX2" fmla="*/ 1234 w 2475"/>
              <a:gd name="connsiteY2" fmla="*/ 151 h 2469"/>
              <a:gd name="connsiteX3" fmla="*/ 2475 w 2475"/>
              <a:gd name="connsiteY3" fmla="*/ 0 h 2469"/>
              <a:gd name="connsiteX4" fmla="*/ 2475 w 2475"/>
              <a:gd name="connsiteY4" fmla="*/ 2469 h 2469"/>
              <a:gd name="connsiteX5" fmla="*/ 0 w 2475"/>
              <a:gd name="connsiteY5" fmla="*/ 2469 h 2469"/>
              <a:gd name="connsiteX6" fmla="*/ 0 w 2475"/>
              <a:gd name="connsiteY6" fmla="*/ 0 h 2469"/>
              <a:gd name="connsiteX0" fmla="*/ 0 w 2475"/>
              <a:gd name="connsiteY0" fmla="*/ 0 h 2469"/>
              <a:gd name="connsiteX1" fmla="*/ 1228 w 2475"/>
              <a:gd name="connsiteY1" fmla="*/ 150 h 2469"/>
              <a:gd name="connsiteX2" fmla="*/ 1234 w 2475"/>
              <a:gd name="connsiteY2" fmla="*/ 151 h 2469"/>
              <a:gd name="connsiteX3" fmla="*/ 1240 w 2475"/>
              <a:gd name="connsiteY3" fmla="*/ 151 h 2469"/>
              <a:gd name="connsiteX4" fmla="*/ 2475 w 2475"/>
              <a:gd name="connsiteY4" fmla="*/ 0 h 2469"/>
              <a:gd name="connsiteX5" fmla="*/ 2475 w 2475"/>
              <a:gd name="connsiteY5" fmla="*/ 2469 h 2469"/>
              <a:gd name="connsiteX6" fmla="*/ 0 w 2475"/>
              <a:gd name="connsiteY6" fmla="*/ 2469 h 2469"/>
              <a:gd name="connsiteX7" fmla="*/ 0 w 2475"/>
              <a:gd name="connsiteY7" fmla="*/ 0 h 2469"/>
              <a:gd name="connsiteX0" fmla="*/ 0 w 2475"/>
              <a:gd name="connsiteY0" fmla="*/ 0 h 2469"/>
              <a:gd name="connsiteX1" fmla="*/ 1228 w 2475"/>
              <a:gd name="connsiteY1" fmla="*/ 150 h 2469"/>
              <a:gd name="connsiteX2" fmla="*/ 1234 w 2475"/>
              <a:gd name="connsiteY2" fmla="*/ 151 h 2469"/>
              <a:gd name="connsiteX3" fmla="*/ 1240 w 2475"/>
              <a:gd name="connsiteY3" fmla="*/ 151 h 2469"/>
              <a:gd name="connsiteX4" fmla="*/ 2475 w 2475"/>
              <a:gd name="connsiteY4" fmla="*/ 0 h 2469"/>
              <a:gd name="connsiteX5" fmla="*/ 2475 w 2475"/>
              <a:gd name="connsiteY5" fmla="*/ 2469 h 2469"/>
              <a:gd name="connsiteX6" fmla="*/ 0 w 2475"/>
              <a:gd name="connsiteY6" fmla="*/ 2469 h 2469"/>
              <a:gd name="connsiteX7" fmla="*/ 0 w 2475"/>
              <a:gd name="connsiteY7" fmla="*/ 0 h 2469"/>
              <a:gd name="connsiteX0" fmla="*/ 0 w 2475"/>
              <a:gd name="connsiteY0" fmla="*/ 0 h 2469"/>
              <a:gd name="connsiteX1" fmla="*/ 1228 w 2475"/>
              <a:gd name="connsiteY1" fmla="*/ 150 h 2469"/>
              <a:gd name="connsiteX2" fmla="*/ 1234 w 2475"/>
              <a:gd name="connsiteY2" fmla="*/ 151 h 2469"/>
              <a:gd name="connsiteX3" fmla="*/ 2475 w 2475"/>
              <a:gd name="connsiteY3" fmla="*/ 0 h 2469"/>
              <a:gd name="connsiteX4" fmla="*/ 2475 w 2475"/>
              <a:gd name="connsiteY4" fmla="*/ 2469 h 2469"/>
              <a:gd name="connsiteX5" fmla="*/ 0 w 2475"/>
              <a:gd name="connsiteY5" fmla="*/ 2469 h 2469"/>
              <a:gd name="connsiteX6" fmla="*/ 0 w 2475"/>
              <a:gd name="connsiteY6" fmla="*/ 0 h 2469"/>
              <a:gd name="connsiteX0" fmla="*/ 0 w 2475"/>
              <a:gd name="connsiteY0" fmla="*/ 0 h 2469"/>
              <a:gd name="connsiteX1" fmla="*/ 1228 w 2475"/>
              <a:gd name="connsiteY1" fmla="*/ 150 h 2469"/>
              <a:gd name="connsiteX2" fmla="*/ 1234 w 2475"/>
              <a:gd name="connsiteY2" fmla="*/ 151 h 2469"/>
              <a:gd name="connsiteX3" fmla="*/ 1235 w 2475"/>
              <a:gd name="connsiteY3" fmla="*/ 107 h 2469"/>
              <a:gd name="connsiteX4" fmla="*/ 2475 w 2475"/>
              <a:gd name="connsiteY4" fmla="*/ 0 h 2469"/>
              <a:gd name="connsiteX5" fmla="*/ 2475 w 2475"/>
              <a:gd name="connsiteY5" fmla="*/ 2469 h 2469"/>
              <a:gd name="connsiteX6" fmla="*/ 0 w 2475"/>
              <a:gd name="connsiteY6" fmla="*/ 2469 h 2469"/>
              <a:gd name="connsiteX7" fmla="*/ 0 w 2475"/>
              <a:gd name="connsiteY7" fmla="*/ 0 h 2469"/>
              <a:gd name="connsiteX0" fmla="*/ 0 w 2475"/>
              <a:gd name="connsiteY0" fmla="*/ 0 h 2469"/>
              <a:gd name="connsiteX1" fmla="*/ 1228 w 2475"/>
              <a:gd name="connsiteY1" fmla="*/ 150 h 2469"/>
              <a:gd name="connsiteX2" fmla="*/ 1235 w 2475"/>
              <a:gd name="connsiteY2" fmla="*/ 107 h 2469"/>
              <a:gd name="connsiteX3" fmla="*/ 2475 w 2475"/>
              <a:gd name="connsiteY3" fmla="*/ 0 h 2469"/>
              <a:gd name="connsiteX4" fmla="*/ 2475 w 2475"/>
              <a:gd name="connsiteY4" fmla="*/ 2469 h 2469"/>
              <a:gd name="connsiteX5" fmla="*/ 0 w 2475"/>
              <a:gd name="connsiteY5" fmla="*/ 2469 h 2469"/>
              <a:gd name="connsiteX6" fmla="*/ 0 w 2475"/>
              <a:gd name="connsiteY6" fmla="*/ 0 h 2469"/>
              <a:gd name="connsiteX0" fmla="*/ 1235 w 2475"/>
              <a:gd name="connsiteY0" fmla="*/ 107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90 w 2475"/>
              <a:gd name="connsiteY5" fmla="*/ 203 h 2469"/>
              <a:gd name="connsiteX0" fmla="*/ 1235 w 2475"/>
              <a:gd name="connsiteY0" fmla="*/ 107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90 w 2475"/>
              <a:gd name="connsiteY5" fmla="*/ 203 h 2469"/>
              <a:gd name="connsiteX6" fmla="*/ 1235 w 2475"/>
              <a:gd name="connsiteY6" fmla="*/ 107 h 2469"/>
              <a:gd name="connsiteX0" fmla="*/ 1235 w 2475"/>
              <a:gd name="connsiteY0" fmla="*/ 501 h 2863"/>
              <a:gd name="connsiteX1" fmla="*/ 2475 w 2475"/>
              <a:gd name="connsiteY1" fmla="*/ 394 h 2863"/>
              <a:gd name="connsiteX2" fmla="*/ 2475 w 2475"/>
              <a:gd name="connsiteY2" fmla="*/ 2863 h 2863"/>
              <a:gd name="connsiteX3" fmla="*/ 0 w 2475"/>
              <a:gd name="connsiteY3" fmla="*/ 2863 h 2863"/>
              <a:gd name="connsiteX4" fmla="*/ 0 w 2475"/>
              <a:gd name="connsiteY4" fmla="*/ 394 h 2863"/>
              <a:gd name="connsiteX5" fmla="*/ 1235 w 2475"/>
              <a:gd name="connsiteY5" fmla="*/ 501 h 2863"/>
              <a:gd name="connsiteX0" fmla="*/ 1235 w 2475"/>
              <a:gd name="connsiteY0" fmla="*/ 107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35 w 2475"/>
              <a:gd name="connsiteY5" fmla="*/ 107 h 2469"/>
              <a:gd name="connsiteX0" fmla="*/ 1235 w 2475"/>
              <a:gd name="connsiteY0" fmla="*/ 149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35 w 2475"/>
              <a:gd name="connsiteY5" fmla="*/ 149 h 2469"/>
              <a:gd name="connsiteX0" fmla="*/ 1235 w 2475"/>
              <a:gd name="connsiteY0" fmla="*/ 149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35 w 2475"/>
              <a:gd name="connsiteY5" fmla="*/ 149 h 2469"/>
              <a:gd name="connsiteX0" fmla="*/ 1235 w 2475"/>
              <a:gd name="connsiteY0" fmla="*/ 118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35 w 2475"/>
              <a:gd name="connsiteY5" fmla="*/ 118 h 2469"/>
              <a:gd name="connsiteX0" fmla="*/ 1235 w 2475"/>
              <a:gd name="connsiteY0" fmla="*/ 147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35 w 2475"/>
              <a:gd name="connsiteY5" fmla="*/ 147 h 24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75" h="2469">
                <a:moveTo>
                  <a:pt x="1235" y="147"/>
                </a:moveTo>
                <a:lnTo>
                  <a:pt x="2475" y="0"/>
                </a:lnTo>
                <a:lnTo>
                  <a:pt x="2475" y="2469"/>
                </a:lnTo>
                <a:lnTo>
                  <a:pt x="0" y="2469"/>
                </a:lnTo>
                <a:lnTo>
                  <a:pt x="0" y="0"/>
                </a:lnTo>
                <a:lnTo>
                  <a:pt x="1235" y="147"/>
                </a:lnTo>
                <a:close/>
              </a:path>
            </a:pathLst>
          </a:custGeom>
          <a:solidFill>
            <a:schemeClr val="bg1"/>
          </a:solidFill>
          <a:ln w="12700" cap="flat" cmpd="sng">
            <a:solidFill>
              <a:schemeClr val="tx1"/>
            </a:solidFill>
            <a:prstDash val="solid"/>
            <a:round/>
            <a:headEnd/>
            <a:tailEnd/>
          </a:ln>
          <a:effectLst/>
        </p:spPr>
        <p:txBody>
          <a:bodyPr wrap="square" lIns="182880" tIns="365760" rIns="182880" bIns="182880" anchor="t" anchorCtr="0"/>
          <a:lstStyle/>
          <a:p>
            <a:pPr marL="166688" lvl="1" indent="-166688" defTabSz="330200">
              <a:lnSpc>
                <a:spcPct val="95000"/>
              </a:lnSpc>
              <a:spcBef>
                <a:spcPct val="25000"/>
              </a:spcBef>
              <a:buClr>
                <a:srgbClr val="68ABFF"/>
              </a:buClr>
              <a:buSzPct val="140000"/>
              <a:tabLst>
                <a:tab pos="8521700" algn="r"/>
              </a:tabLst>
            </a:pPr>
            <a:endParaRPr lang="en-GB" altLang="de-DE" dirty="0">
              <a:solidFill>
                <a:srgbClr val="000000"/>
              </a:solidFill>
            </a:endParaRPr>
          </a:p>
        </p:txBody>
      </p:sp>
      <p:sp>
        <p:nvSpPr>
          <p:cNvPr id="46" name="Text Placeholder 8"/>
          <p:cNvSpPr>
            <a:spLocks noGrp="1"/>
          </p:cNvSpPr>
          <p:nvPr>
            <p:ph type="body" sz="quarter" idx="40"/>
          </p:nvPr>
        </p:nvSpPr>
        <p:spPr>
          <a:xfrm rot="5400000">
            <a:off x="7576718" y="901062"/>
            <a:ext cx="636898" cy="2057400"/>
          </a:xfrm>
          <a:prstGeom prst="homePlate">
            <a:avLst>
              <a:gd name="adj" fmla="val 35000"/>
            </a:avLst>
          </a:prstGeom>
          <a:solidFill>
            <a:schemeClr val="tx1"/>
          </a:solidFill>
          <a:ln w="12700">
            <a:solidFill>
              <a:schemeClr val="tx1"/>
            </a:solidFill>
          </a:ln>
        </p:spPr>
        <p:txBody>
          <a:bodyPr vert="vert270" anchor="ctr">
            <a:normAutofit/>
          </a:bodyPr>
          <a:lstStyle>
            <a:lvl1pPr marL="0" indent="0" algn="ctr">
              <a:lnSpc>
                <a:spcPts val="1400"/>
              </a:lnSpc>
              <a:spcBef>
                <a:spcPts val="0"/>
              </a:spcBef>
              <a:buNone/>
              <a:defRPr lang="en-US" sz="1200" b="1" kern="1200" cap="all" baseline="0" dirty="0">
                <a:solidFill>
                  <a:schemeClr val="bg1"/>
                </a:solidFill>
                <a:latin typeface="Arial"/>
                <a:ea typeface="+mn-ea"/>
                <a:cs typeface="Arial"/>
              </a:defRPr>
            </a:lvl1pPr>
            <a:lvl2pPr indent="0" algn="ctr">
              <a:spcBef>
                <a:spcPts val="0"/>
              </a:spcBef>
              <a:buNone/>
              <a:defRPr sz="1200" b="1"/>
            </a:lvl2pPr>
            <a:lvl3pPr indent="0" algn="ctr">
              <a:spcBef>
                <a:spcPts val="0"/>
              </a:spcBef>
              <a:buNone/>
              <a:defRPr sz="1200" b="1"/>
            </a:lvl3pPr>
            <a:lvl4pPr indent="0" algn="ctr">
              <a:spcBef>
                <a:spcPts val="0"/>
              </a:spcBef>
              <a:buNone/>
              <a:defRPr sz="1200" b="1"/>
            </a:lvl4pPr>
            <a:lvl5pPr indent="0" algn="ctr">
              <a:spcBef>
                <a:spcPts val="0"/>
              </a:spcBef>
              <a:buNone/>
              <a:defRPr sz="1200" b="1"/>
            </a:lvl5pPr>
          </a:lstStyle>
          <a:p>
            <a:pPr lvl="0"/>
            <a:endParaRPr lang="en-US" dirty="0"/>
          </a:p>
        </p:txBody>
      </p:sp>
      <p:sp>
        <p:nvSpPr>
          <p:cNvPr id="47" name="Content Placeholder 4"/>
          <p:cNvSpPr>
            <a:spLocks noGrp="1"/>
          </p:cNvSpPr>
          <p:nvPr>
            <p:ph sz="quarter" idx="41"/>
          </p:nvPr>
        </p:nvSpPr>
        <p:spPr>
          <a:xfrm>
            <a:off x="6891868" y="2382078"/>
            <a:ext cx="2011680" cy="3749040"/>
          </a:xfrm>
          <a:noFill/>
          <a:ln w="6350" cap="flat" cmpd="sng" algn="ctr">
            <a:noFill/>
            <a:prstDash val="solid"/>
            <a:round/>
            <a:headEnd type="none" w="med" len="med"/>
            <a:tailEnd type="none" w="med" len="med"/>
          </a:ln>
        </p:spPr>
        <p:txBody>
          <a:bodyPr wrap="square" lIns="182880" tIns="91440" rIns="182880" bIns="182880">
            <a:noAutofit/>
          </a:bodyPr>
          <a:lstStyle>
            <a:lvl1pPr>
              <a:defRPr sz="1200"/>
            </a:lvl1pPr>
            <a:lvl2pPr>
              <a:defRPr sz="1200"/>
            </a:lvl2pPr>
            <a:lvl3pPr>
              <a:defRPr sz="1100"/>
            </a:lvl3pPr>
            <a:lvl4pPr>
              <a:defRPr sz="1050"/>
            </a:lvl4pPr>
            <a:lvl5pPr>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8" name="Freeform 4"/>
          <p:cNvSpPr>
            <a:spLocks/>
          </p:cNvSpPr>
          <p:nvPr userDrawn="1"/>
        </p:nvSpPr>
        <p:spPr bwMode="auto">
          <a:xfrm>
            <a:off x="4653844" y="2104926"/>
            <a:ext cx="2057400" cy="4070449"/>
          </a:xfrm>
          <a:custGeom>
            <a:avLst/>
            <a:gdLst>
              <a:gd name="connsiteX0" fmla="*/ 0 w 2475"/>
              <a:gd name="connsiteY0" fmla="*/ 236 h 2312"/>
              <a:gd name="connsiteX1" fmla="*/ 1228 w 2475"/>
              <a:gd name="connsiteY1" fmla="*/ 0 h 2312"/>
              <a:gd name="connsiteX2" fmla="*/ 2475 w 2475"/>
              <a:gd name="connsiteY2" fmla="*/ 236 h 2312"/>
              <a:gd name="connsiteX3" fmla="*/ 2475 w 2475"/>
              <a:gd name="connsiteY3" fmla="*/ 2312 h 2312"/>
              <a:gd name="connsiteX4" fmla="*/ 0 w 2475"/>
              <a:gd name="connsiteY4" fmla="*/ 2312 h 2312"/>
              <a:gd name="connsiteX5" fmla="*/ 0 w 2475"/>
              <a:gd name="connsiteY5" fmla="*/ 236 h 2312"/>
              <a:gd name="connsiteX0" fmla="*/ 0 w 2475"/>
              <a:gd name="connsiteY0" fmla="*/ 0 h 2469"/>
              <a:gd name="connsiteX1" fmla="*/ 1228 w 2475"/>
              <a:gd name="connsiteY1" fmla="*/ 157 h 2469"/>
              <a:gd name="connsiteX2" fmla="*/ 2475 w 2475"/>
              <a:gd name="connsiteY2" fmla="*/ 393 h 2469"/>
              <a:gd name="connsiteX3" fmla="*/ 2475 w 2475"/>
              <a:gd name="connsiteY3" fmla="*/ 2469 h 2469"/>
              <a:gd name="connsiteX4" fmla="*/ 0 w 2475"/>
              <a:gd name="connsiteY4" fmla="*/ 2469 h 2469"/>
              <a:gd name="connsiteX5" fmla="*/ 0 w 2475"/>
              <a:gd name="connsiteY5" fmla="*/ 0 h 2469"/>
              <a:gd name="connsiteX0" fmla="*/ 0 w 2475"/>
              <a:gd name="connsiteY0" fmla="*/ 0 h 2469"/>
              <a:gd name="connsiteX1" fmla="*/ 1228 w 2475"/>
              <a:gd name="connsiteY1" fmla="*/ 157 h 2469"/>
              <a:gd name="connsiteX2" fmla="*/ 2475 w 2475"/>
              <a:gd name="connsiteY2" fmla="*/ 0 h 2469"/>
              <a:gd name="connsiteX3" fmla="*/ 2475 w 2475"/>
              <a:gd name="connsiteY3" fmla="*/ 2469 h 2469"/>
              <a:gd name="connsiteX4" fmla="*/ 0 w 2475"/>
              <a:gd name="connsiteY4" fmla="*/ 2469 h 2469"/>
              <a:gd name="connsiteX5" fmla="*/ 0 w 2475"/>
              <a:gd name="connsiteY5" fmla="*/ 0 h 2469"/>
              <a:gd name="connsiteX0" fmla="*/ 0 w 2475"/>
              <a:gd name="connsiteY0" fmla="*/ 0 h 2469"/>
              <a:gd name="connsiteX1" fmla="*/ 1228 w 2475"/>
              <a:gd name="connsiteY1" fmla="*/ 228 h 2469"/>
              <a:gd name="connsiteX2" fmla="*/ 2475 w 2475"/>
              <a:gd name="connsiteY2" fmla="*/ 0 h 2469"/>
              <a:gd name="connsiteX3" fmla="*/ 2475 w 2475"/>
              <a:gd name="connsiteY3" fmla="*/ 2469 h 2469"/>
              <a:gd name="connsiteX4" fmla="*/ 0 w 2475"/>
              <a:gd name="connsiteY4" fmla="*/ 2469 h 2469"/>
              <a:gd name="connsiteX5" fmla="*/ 0 w 2475"/>
              <a:gd name="connsiteY5" fmla="*/ 0 h 2469"/>
              <a:gd name="connsiteX0" fmla="*/ 0 w 2475"/>
              <a:gd name="connsiteY0" fmla="*/ 0 h 2469"/>
              <a:gd name="connsiteX1" fmla="*/ 1228 w 2475"/>
              <a:gd name="connsiteY1" fmla="*/ 150 h 2469"/>
              <a:gd name="connsiteX2" fmla="*/ 2475 w 2475"/>
              <a:gd name="connsiteY2" fmla="*/ 0 h 2469"/>
              <a:gd name="connsiteX3" fmla="*/ 2475 w 2475"/>
              <a:gd name="connsiteY3" fmla="*/ 2469 h 2469"/>
              <a:gd name="connsiteX4" fmla="*/ 0 w 2475"/>
              <a:gd name="connsiteY4" fmla="*/ 2469 h 2469"/>
              <a:gd name="connsiteX5" fmla="*/ 0 w 2475"/>
              <a:gd name="connsiteY5" fmla="*/ 0 h 2469"/>
              <a:gd name="connsiteX0" fmla="*/ 0 w 2475"/>
              <a:gd name="connsiteY0" fmla="*/ 0 h 2469"/>
              <a:gd name="connsiteX1" fmla="*/ 1228 w 2475"/>
              <a:gd name="connsiteY1" fmla="*/ 150 h 2469"/>
              <a:gd name="connsiteX2" fmla="*/ 2475 w 2475"/>
              <a:gd name="connsiteY2" fmla="*/ 0 h 2469"/>
              <a:gd name="connsiteX3" fmla="*/ 2475 w 2475"/>
              <a:gd name="connsiteY3" fmla="*/ 2469 h 2469"/>
              <a:gd name="connsiteX4" fmla="*/ 0 w 2475"/>
              <a:gd name="connsiteY4" fmla="*/ 2469 h 2469"/>
              <a:gd name="connsiteX5" fmla="*/ 0 w 2475"/>
              <a:gd name="connsiteY5" fmla="*/ 0 h 2469"/>
              <a:gd name="connsiteX0" fmla="*/ 0 w 2475"/>
              <a:gd name="connsiteY0" fmla="*/ 0 h 2469"/>
              <a:gd name="connsiteX1" fmla="*/ 1228 w 2475"/>
              <a:gd name="connsiteY1" fmla="*/ 150 h 2469"/>
              <a:gd name="connsiteX2" fmla="*/ 1234 w 2475"/>
              <a:gd name="connsiteY2" fmla="*/ 151 h 2469"/>
              <a:gd name="connsiteX3" fmla="*/ 2475 w 2475"/>
              <a:gd name="connsiteY3" fmla="*/ 0 h 2469"/>
              <a:gd name="connsiteX4" fmla="*/ 2475 w 2475"/>
              <a:gd name="connsiteY4" fmla="*/ 2469 h 2469"/>
              <a:gd name="connsiteX5" fmla="*/ 0 w 2475"/>
              <a:gd name="connsiteY5" fmla="*/ 2469 h 2469"/>
              <a:gd name="connsiteX6" fmla="*/ 0 w 2475"/>
              <a:gd name="connsiteY6" fmla="*/ 0 h 2469"/>
              <a:gd name="connsiteX0" fmla="*/ 0 w 2475"/>
              <a:gd name="connsiteY0" fmla="*/ 0 h 2469"/>
              <a:gd name="connsiteX1" fmla="*/ 1228 w 2475"/>
              <a:gd name="connsiteY1" fmla="*/ 150 h 2469"/>
              <a:gd name="connsiteX2" fmla="*/ 1234 w 2475"/>
              <a:gd name="connsiteY2" fmla="*/ 151 h 2469"/>
              <a:gd name="connsiteX3" fmla="*/ 2475 w 2475"/>
              <a:gd name="connsiteY3" fmla="*/ 0 h 2469"/>
              <a:gd name="connsiteX4" fmla="*/ 2475 w 2475"/>
              <a:gd name="connsiteY4" fmla="*/ 2469 h 2469"/>
              <a:gd name="connsiteX5" fmla="*/ 0 w 2475"/>
              <a:gd name="connsiteY5" fmla="*/ 2469 h 2469"/>
              <a:gd name="connsiteX6" fmla="*/ 0 w 2475"/>
              <a:gd name="connsiteY6" fmla="*/ 0 h 2469"/>
              <a:gd name="connsiteX0" fmla="*/ 0 w 2475"/>
              <a:gd name="connsiteY0" fmla="*/ 0 h 2469"/>
              <a:gd name="connsiteX1" fmla="*/ 1228 w 2475"/>
              <a:gd name="connsiteY1" fmla="*/ 150 h 2469"/>
              <a:gd name="connsiteX2" fmla="*/ 1234 w 2475"/>
              <a:gd name="connsiteY2" fmla="*/ 151 h 2469"/>
              <a:gd name="connsiteX3" fmla="*/ 2475 w 2475"/>
              <a:gd name="connsiteY3" fmla="*/ 0 h 2469"/>
              <a:gd name="connsiteX4" fmla="*/ 2475 w 2475"/>
              <a:gd name="connsiteY4" fmla="*/ 2469 h 2469"/>
              <a:gd name="connsiteX5" fmla="*/ 0 w 2475"/>
              <a:gd name="connsiteY5" fmla="*/ 2469 h 2469"/>
              <a:gd name="connsiteX6" fmla="*/ 0 w 2475"/>
              <a:gd name="connsiteY6" fmla="*/ 0 h 2469"/>
              <a:gd name="connsiteX0" fmla="*/ 0 w 2475"/>
              <a:gd name="connsiteY0" fmla="*/ 0 h 2469"/>
              <a:gd name="connsiteX1" fmla="*/ 1228 w 2475"/>
              <a:gd name="connsiteY1" fmla="*/ 150 h 2469"/>
              <a:gd name="connsiteX2" fmla="*/ 1234 w 2475"/>
              <a:gd name="connsiteY2" fmla="*/ 151 h 2469"/>
              <a:gd name="connsiteX3" fmla="*/ 1240 w 2475"/>
              <a:gd name="connsiteY3" fmla="*/ 151 h 2469"/>
              <a:gd name="connsiteX4" fmla="*/ 2475 w 2475"/>
              <a:gd name="connsiteY4" fmla="*/ 0 h 2469"/>
              <a:gd name="connsiteX5" fmla="*/ 2475 w 2475"/>
              <a:gd name="connsiteY5" fmla="*/ 2469 h 2469"/>
              <a:gd name="connsiteX6" fmla="*/ 0 w 2475"/>
              <a:gd name="connsiteY6" fmla="*/ 2469 h 2469"/>
              <a:gd name="connsiteX7" fmla="*/ 0 w 2475"/>
              <a:gd name="connsiteY7" fmla="*/ 0 h 2469"/>
              <a:gd name="connsiteX0" fmla="*/ 0 w 2475"/>
              <a:gd name="connsiteY0" fmla="*/ 0 h 2469"/>
              <a:gd name="connsiteX1" fmla="*/ 1228 w 2475"/>
              <a:gd name="connsiteY1" fmla="*/ 150 h 2469"/>
              <a:gd name="connsiteX2" fmla="*/ 1234 w 2475"/>
              <a:gd name="connsiteY2" fmla="*/ 151 h 2469"/>
              <a:gd name="connsiteX3" fmla="*/ 1240 w 2475"/>
              <a:gd name="connsiteY3" fmla="*/ 151 h 2469"/>
              <a:gd name="connsiteX4" fmla="*/ 2475 w 2475"/>
              <a:gd name="connsiteY4" fmla="*/ 0 h 2469"/>
              <a:gd name="connsiteX5" fmla="*/ 2475 w 2475"/>
              <a:gd name="connsiteY5" fmla="*/ 2469 h 2469"/>
              <a:gd name="connsiteX6" fmla="*/ 0 w 2475"/>
              <a:gd name="connsiteY6" fmla="*/ 2469 h 2469"/>
              <a:gd name="connsiteX7" fmla="*/ 0 w 2475"/>
              <a:gd name="connsiteY7" fmla="*/ 0 h 2469"/>
              <a:gd name="connsiteX0" fmla="*/ 0 w 2475"/>
              <a:gd name="connsiteY0" fmla="*/ 0 h 2469"/>
              <a:gd name="connsiteX1" fmla="*/ 1228 w 2475"/>
              <a:gd name="connsiteY1" fmla="*/ 150 h 2469"/>
              <a:gd name="connsiteX2" fmla="*/ 1234 w 2475"/>
              <a:gd name="connsiteY2" fmla="*/ 151 h 2469"/>
              <a:gd name="connsiteX3" fmla="*/ 2475 w 2475"/>
              <a:gd name="connsiteY3" fmla="*/ 0 h 2469"/>
              <a:gd name="connsiteX4" fmla="*/ 2475 w 2475"/>
              <a:gd name="connsiteY4" fmla="*/ 2469 h 2469"/>
              <a:gd name="connsiteX5" fmla="*/ 0 w 2475"/>
              <a:gd name="connsiteY5" fmla="*/ 2469 h 2469"/>
              <a:gd name="connsiteX6" fmla="*/ 0 w 2475"/>
              <a:gd name="connsiteY6" fmla="*/ 0 h 2469"/>
              <a:gd name="connsiteX0" fmla="*/ 0 w 2475"/>
              <a:gd name="connsiteY0" fmla="*/ 0 h 2469"/>
              <a:gd name="connsiteX1" fmla="*/ 1228 w 2475"/>
              <a:gd name="connsiteY1" fmla="*/ 150 h 2469"/>
              <a:gd name="connsiteX2" fmla="*/ 1234 w 2475"/>
              <a:gd name="connsiteY2" fmla="*/ 151 h 2469"/>
              <a:gd name="connsiteX3" fmla="*/ 1235 w 2475"/>
              <a:gd name="connsiteY3" fmla="*/ 107 h 2469"/>
              <a:gd name="connsiteX4" fmla="*/ 2475 w 2475"/>
              <a:gd name="connsiteY4" fmla="*/ 0 h 2469"/>
              <a:gd name="connsiteX5" fmla="*/ 2475 w 2475"/>
              <a:gd name="connsiteY5" fmla="*/ 2469 h 2469"/>
              <a:gd name="connsiteX6" fmla="*/ 0 w 2475"/>
              <a:gd name="connsiteY6" fmla="*/ 2469 h 2469"/>
              <a:gd name="connsiteX7" fmla="*/ 0 w 2475"/>
              <a:gd name="connsiteY7" fmla="*/ 0 h 2469"/>
              <a:gd name="connsiteX0" fmla="*/ 0 w 2475"/>
              <a:gd name="connsiteY0" fmla="*/ 0 h 2469"/>
              <a:gd name="connsiteX1" fmla="*/ 1228 w 2475"/>
              <a:gd name="connsiteY1" fmla="*/ 150 h 2469"/>
              <a:gd name="connsiteX2" fmla="*/ 1235 w 2475"/>
              <a:gd name="connsiteY2" fmla="*/ 107 h 2469"/>
              <a:gd name="connsiteX3" fmla="*/ 2475 w 2475"/>
              <a:gd name="connsiteY3" fmla="*/ 0 h 2469"/>
              <a:gd name="connsiteX4" fmla="*/ 2475 w 2475"/>
              <a:gd name="connsiteY4" fmla="*/ 2469 h 2469"/>
              <a:gd name="connsiteX5" fmla="*/ 0 w 2475"/>
              <a:gd name="connsiteY5" fmla="*/ 2469 h 2469"/>
              <a:gd name="connsiteX6" fmla="*/ 0 w 2475"/>
              <a:gd name="connsiteY6" fmla="*/ 0 h 2469"/>
              <a:gd name="connsiteX0" fmla="*/ 1235 w 2475"/>
              <a:gd name="connsiteY0" fmla="*/ 107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90 w 2475"/>
              <a:gd name="connsiteY5" fmla="*/ 203 h 2469"/>
              <a:gd name="connsiteX0" fmla="*/ 1235 w 2475"/>
              <a:gd name="connsiteY0" fmla="*/ 107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90 w 2475"/>
              <a:gd name="connsiteY5" fmla="*/ 203 h 2469"/>
              <a:gd name="connsiteX6" fmla="*/ 1235 w 2475"/>
              <a:gd name="connsiteY6" fmla="*/ 107 h 2469"/>
              <a:gd name="connsiteX0" fmla="*/ 1235 w 2475"/>
              <a:gd name="connsiteY0" fmla="*/ 501 h 2863"/>
              <a:gd name="connsiteX1" fmla="*/ 2475 w 2475"/>
              <a:gd name="connsiteY1" fmla="*/ 394 h 2863"/>
              <a:gd name="connsiteX2" fmla="*/ 2475 w 2475"/>
              <a:gd name="connsiteY2" fmla="*/ 2863 h 2863"/>
              <a:gd name="connsiteX3" fmla="*/ 0 w 2475"/>
              <a:gd name="connsiteY3" fmla="*/ 2863 h 2863"/>
              <a:gd name="connsiteX4" fmla="*/ 0 w 2475"/>
              <a:gd name="connsiteY4" fmla="*/ 394 h 2863"/>
              <a:gd name="connsiteX5" fmla="*/ 1235 w 2475"/>
              <a:gd name="connsiteY5" fmla="*/ 501 h 2863"/>
              <a:gd name="connsiteX0" fmla="*/ 1235 w 2475"/>
              <a:gd name="connsiteY0" fmla="*/ 107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35 w 2475"/>
              <a:gd name="connsiteY5" fmla="*/ 107 h 2469"/>
              <a:gd name="connsiteX0" fmla="*/ 1235 w 2475"/>
              <a:gd name="connsiteY0" fmla="*/ 149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35 w 2475"/>
              <a:gd name="connsiteY5" fmla="*/ 149 h 2469"/>
              <a:gd name="connsiteX0" fmla="*/ 1235 w 2475"/>
              <a:gd name="connsiteY0" fmla="*/ 149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35 w 2475"/>
              <a:gd name="connsiteY5" fmla="*/ 149 h 2469"/>
              <a:gd name="connsiteX0" fmla="*/ 1235 w 2475"/>
              <a:gd name="connsiteY0" fmla="*/ 118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35 w 2475"/>
              <a:gd name="connsiteY5" fmla="*/ 118 h 2469"/>
              <a:gd name="connsiteX0" fmla="*/ 1235 w 2475"/>
              <a:gd name="connsiteY0" fmla="*/ 147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35 w 2475"/>
              <a:gd name="connsiteY5" fmla="*/ 147 h 24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75" h="2469">
                <a:moveTo>
                  <a:pt x="1235" y="147"/>
                </a:moveTo>
                <a:lnTo>
                  <a:pt x="2475" y="0"/>
                </a:lnTo>
                <a:lnTo>
                  <a:pt x="2475" y="2469"/>
                </a:lnTo>
                <a:lnTo>
                  <a:pt x="0" y="2469"/>
                </a:lnTo>
                <a:lnTo>
                  <a:pt x="0" y="0"/>
                </a:lnTo>
                <a:lnTo>
                  <a:pt x="1235" y="147"/>
                </a:lnTo>
                <a:close/>
              </a:path>
            </a:pathLst>
          </a:custGeom>
          <a:solidFill>
            <a:schemeClr val="bg1"/>
          </a:solidFill>
          <a:ln w="12700" cap="flat" cmpd="sng">
            <a:solidFill>
              <a:schemeClr val="tx1"/>
            </a:solidFill>
            <a:prstDash val="solid"/>
            <a:round/>
            <a:headEnd/>
            <a:tailEnd/>
          </a:ln>
          <a:effectLst/>
        </p:spPr>
        <p:txBody>
          <a:bodyPr wrap="square" lIns="182880" tIns="365760" rIns="182880" bIns="182880" anchor="t" anchorCtr="0"/>
          <a:lstStyle/>
          <a:p>
            <a:pPr marL="166688" lvl="1" indent="-166688" defTabSz="330200">
              <a:lnSpc>
                <a:spcPct val="95000"/>
              </a:lnSpc>
              <a:spcBef>
                <a:spcPct val="25000"/>
              </a:spcBef>
              <a:buClr>
                <a:srgbClr val="68ABFF"/>
              </a:buClr>
              <a:buSzPct val="140000"/>
              <a:tabLst>
                <a:tab pos="8521700" algn="r"/>
              </a:tabLst>
            </a:pPr>
            <a:endParaRPr lang="en-GB" altLang="de-DE" dirty="0">
              <a:solidFill>
                <a:srgbClr val="000000"/>
              </a:solidFill>
            </a:endParaRPr>
          </a:p>
        </p:txBody>
      </p:sp>
      <p:sp>
        <p:nvSpPr>
          <p:cNvPr id="49" name="Text Placeholder 8"/>
          <p:cNvSpPr>
            <a:spLocks noGrp="1"/>
          </p:cNvSpPr>
          <p:nvPr>
            <p:ph type="body" sz="quarter" idx="42"/>
          </p:nvPr>
        </p:nvSpPr>
        <p:spPr>
          <a:xfrm rot="5400000">
            <a:off x="5364095" y="901062"/>
            <a:ext cx="636898" cy="2057400"/>
          </a:xfrm>
          <a:prstGeom prst="homePlate">
            <a:avLst>
              <a:gd name="adj" fmla="val 35000"/>
            </a:avLst>
          </a:prstGeom>
          <a:solidFill>
            <a:schemeClr val="tx1"/>
          </a:solidFill>
          <a:ln w="12700">
            <a:solidFill>
              <a:schemeClr val="tx1"/>
            </a:solidFill>
          </a:ln>
        </p:spPr>
        <p:txBody>
          <a:bodyPr vert="vert270" anchor="ctr">
            <a:normAutofit/>
          </a:bodyPr>
          <a:lstStyle>
            <a:lvl1pPr marL="0" indent="0" algn="ctr">
              <a:lnSpc>
                <a:spcPts val="1400"/>
              </a:lnSpc>
              <a:spcBef>
                <a:spcPts val="0"/>
              </a:spcBef>
              <a:buNone/>
              <a:defRPr lang="en-US" sz="1200" b="1" kern="1200" cap="all" baseline="0" dirty="0">
                <a:solidFill>
                  <a:schemeClr val="bg1"/>
                </a:solidFill>
                <a:latin typeface="Arial"/>
                <a:ea typeface="+mn-ea"/>
                <a:cs typeface="Arial"/>
              </a:defRPr>
            </a:lvl1pPr>
            <a:lvl2pPr indent="0" algn="ctr">
              <a:spcBef>
                <a:spcPts val="0"/>
              </a:spcBef>
              <a:buNone/>
              <a:defRPr sz="1200" b="1"/>
            </a:lvl2pPr>
            <a:lvl3pPr indent="0" algn="ctr">
              <a:spcBef>
                <a:spcPts val="0"/>
              </a:spcBef>
              <a:buNone/>
              <a:defRPr sz="1200" b="1"/>
            </a:lvl3pPr>
            <a:lvl4pPr indent="0" algn="ctr">
              <a:spcBef>
                <a:spcPts val="0"/>
              </a:spcBef>
              <a:buNone/>
              <a:defRPr sz="1200" b="1"/>
            </a:lvl4pPr>
            <a:lvl5pPr indent="0" algn="ctr">
              <a:spcBef>
                <a:spcPts val="0"/>
              </a:spcBef>
              <a:buNone/>
              <a:defRPr sz="1200" b="1"/>
            </a:lvl5pPr>
          </a:lstStyle>
          <a:p>
            <a:pPr lvl="0"/>
            <a:endParaRPr lang="en-US" dirty="0"/>
          </a:p>
        </p:txBody>
      </p:sp>
      <p:sp>
        <p:nvSpPr>
          <p:cNvPr id="50" name="Content Placeholder 4"/>
          <p:cNvSpPr>
            <a:spLocks noGrp="1"/>
          </p:cNvSpPr>
          <p:nvPr>
            <p:ph sz="quarter" idx="43"/>
          </p:nvPr>
        </p:nvSpPr>
        <p:spPr>
          <a:xfrm>
            <a:off x="4679245" y="2382078"/>
            <a:ext cx="2011680" cy="3749040"/>
          </a:xfrm>
          <a:noFill/>
          <a:ln w="6350" cap="flat" cmpd="sng" algn="ctr">
            <a:noFill/>
            <a:prstDash val="solid"/>
            <a:round/>
            <a:headEnd type="none" w="med" len="med"/>
            <a:tailEnd type="none" w="med" len="med"/>
          </a:ln>
        </p:spPr>
        <p:txBody>
          <a:bodyPr wrap="square" lIns="182880" tIns="91440" rIns="182880" bIns="182880">
            <a:noAutofit/>
          </a:bodyPr>
          <a:lstStyle>
            <a:lvl1pPr>
              <a:defRPr sz="1200"/>
            </a:lvl1pPr>
            <a:lvl2pPr>
              <a:defRPr sz="1200"/>
            </a:lvl2pPr>
            <a:lvl3pPr>
              <a:defRPr sz="1100"/>
            </a:lvl3pPr>
            <a:lvl4pPr>
              <a:defRPr sz="1050"/>
            </a:lvl4pPr>
            <a:lvl5pPr>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1" name="Freeform 4"/>
          <p:cNvSpPr>
            <a:spLocks/>
          </p:cNvSpPr>
          <p:nvPr userDrawn="1"/>
        </p:nvSpPr>
        <p:spPr bwMode="auto">
          <a:xfrm>
            <a:off x="2441222" y="2104926"/>
            <a:ext cx="2057400" cy="4070449"/>
          </a:xfrm>
          <a:custGeom>
            <a:avLst/>
            <a:gdLst>
              <a:gd name="connsiteX0" fmla="*/ 0 w 2475"/>
              <a:gd name="connsiteY0" fmla="*/ 236 h 2312"/>
              <a:gd name="connsiteX1" fmla="*/ 1228 w 2475"/>
              <a:gd name="connsiteY1" fmla="*/ 0 h 2312"/>
              <a:gd name="connsiteX2" fmla="*/ 2475 w 2475"/>
              <a:gd name="connsiteY2" fmla="*/ 236 h 2312"/>
              <a:gd name="connsiteX3" fmla="*/ 2475 w 2475"/>
              <a:gd name="connsiteY3" fmla="*/ 2312 h 2312"/>
              <a:gd name="connsiteX4" fmla="*/ 0 w 2475"/>
              <a:gd name="connsiteY4" fmla="*/ 2312 h 2312"/>
              <a:gd name="connsiteX5" fmla="*/ 0 w 2475"/>
              <a:gd name="connsiteY5" fmla="*/ 236 h 2312"/>
              <a:gd name="connsiteX0" fmla="*/ 0 w 2475"/>
              <a:gd name="connsiteY0" fmla="*/ 0 h 2469"/>
              <a:gd name="connsiteX1" fmla="*/ 1228 w 2475"/>
              <a:gd name="connsiteY1" fmla="*/ 157 h 2469"/>
              <a:gd name="connsiteX2" fmla="*/ 2475 w 2475"/>
              <a:gd name="connsiteY2" fmla="*/ 393 h 2469"/>
              <a:gd name="connsiteX3" fmla="*/ 2475 w 2475"/>
              <a:gd name="connsiteY3" fmla="*/ 2469 h 2469"/>
              <a:gd name="connsiteX4" fmla="*/ 0 w 2475"/>
              <a:gd name="connsiteY4" fmla="*/ 2469 h 2469"/>
              <a:gd name="connsiteX5" fmla="*/ 0 w 2475"/>
              <a:gd name="connsiteY5" fmla="*/ 0 h 2469"/>
              <a:gd name="connsiteX0" fmla="*/ 0 w 2475"/>
              <a:gd name="connsiteY0" fmla="*/ 0 h 2469"/>
              <a:gd name="connsiteX1" fmla="*/ 1228 w 2475"/>
              <a:gd name="connsiteY1" fmla="*/ 157 h 2469"/>
              <a:gd name="connsiteX2" fmla="*/ 2475 w 2475"/>
              <a:gd name="connsiteY2" fmla="*/ 0 h 2469"/>
              <a:gd name="connsiteX3" fmla="*/ 2475 w 2475"/>
              <a:gd name="connsiteY3" fmla="*/ 2469 h 2469"/>
              <a:gd name="connsiteX4" fmla="*/ 0 w 2475"/>
              <a:gd name="connsiteY4" fmla="*/ 2469 h 2469"/>
              <a:gd name="connsiteX5" fmla="*/ 0 w 2475"/>
              <a:gd name="connsiteY5" fmla="*/ 0 h 2469"/>
              <a:gd name="connsiteX0" fmla="*/ 0 w 2475"/>
              <a:gd name="connsiteY0" fmla="*/ 0 h 2469"/>
              <a:gd name="connsiteX1" fmla="*/ 1228 w 2475"/>
              <a:gd name="connsiteY1" fmla="*/ 228 h 2469"/>
              <a:gd name="connsiteX2" fmla="*/ 2475 w 2475"/>
              <a:gd name="connsiteY2" fmla="*/ 0 h 2469"/>
              <a:gd name="connsiteX3" fmla="*/ 2475 w 2475"/>
              <a:gd name="connsiteY3" fmla="*/ 2469 h 2469"/>
              <a:gd name="connsiteX4" fmla="*/ 0 w 2475"/>
              <a:gd name="connsiteY4" fmla="*/ 2469 h 2469"/>
              <a:gd name="connsiteX5" fmla="*/ 0 w 2475"/>
              <a:gd name="connsiteY5" fmla="*/ 0 h 2469"/>
              <a:gd name="connsiteX0" fmla="*/ 0 w 2475"/>
              <a:gd name="connsiteY0" fmla="*/ 0 h 2469"/>
              <a:gd name="connsiteX1" fmla="*/ 1228 w 2475"/>
              <a:gd name="connsiteY1" fmla="*/ 150 h 2469"/>
              <a:gd name="connsiteX2" fmla="*/ 2475 w 2475"/>
              <a:gd name="connsiteY2" fmla="*/ 0 h 2469"/>
              <a:gd name="connsiteX3" fmla="*/ 2475 w 2475"/>
              <a:gd name="connsiteY3" fmla="*/ 2469 h 2469"/>
              <a:gd name="connsiteX4" fmla="*/ 0 w 2475"/>
              <a:gd name="connsiteY4" fmla="*/ 2469 h 2469"/>
              <a:gd name="connsiteX5" fmla="*/ 0 w 2475"/>
              <a:gd name="connsiteY5" fmla="*/ 0 h 2469"/>
              <a:gd name="connsiteX0" fmla="*/ 0 w 2475"/>
              <a:gd name="connsiteY0" fmla="*/ 0 h 2469"/>
              <a:gd name="connsiteX1" fmla="*/ 1228 w 2475"/>
              <a:gd name="connsiteY1" fmla="*/ 150 h 2469"/>
              <a:gd name="connsiteX2" fmla="*/ 2475 w 2475"/>
              <a:gd name="connsiteY2" fmla="*/ 0 h 2469"/>
              <a:gd name="connsiteX3" fmla="*/ 2475 w 2475"/>
              <a:gd name="connsiteY3" fmla="*/ 2469 h 2469"/>
              <a:gd name="connsiteX4" fmla="*/ 0 w 2475"/>
              <a:gd name="connsiteY4" fmla="*/ 2469 h 2469"/>
              <a:gd name="connsiteX5" fmla="*/ 0 w 2475"/>
              <a:gd name="connsiteY5" fmla="*/ 0 h 2469"/>
              <a:gd name="connsiteX0" fmla="*/ 0 w 2475"/>
              <a:gd name="connsiteY0" fmla="*/ 0 h 2469"/>
              <a:gd name="connsiteX1" fmla="*/ 1228 w 2475"/>
              <a:gd name="connsiteY1" fmla="*/ 150 h 2469"/>
              <a:gd name="connsiteX2" fmla="*/ 1234 w 2475"/>
              <a:gd name="connsiteY2" fmla="*/ 151 h 2469"/>
              <a:gd name="connsiteX3" fmla="*/ 2475 w 2475"/>
              <a:gd name="connsiteY3" fmla="*/ 0 h 2469"/>
              <a:gd name="connsiteX4" fmla="*/ 2475 w 2475"/>
              <a:gd name="connsiteY4" fmla="*/ 2469 h 2469"/>
              <a:gd name="connsiteX5" fmla="*/ 0 w 2475"/>
              <a:gd name="connsiteY5" fmla="*/ 2469 h 2469"/>
              <a:gd name="connsiteX6" fmla="*/ 0 w 2475"/>
              <a:gd name="connsiteY6" fmla="*/ 0 h 2469"/>
              <a:gd name="connsiteX0" fmla="*/ 0 w 2475"/>
              <a:gd name="connsiteY0" fmla="*/ 0 h 2469"/>
              <a:gd name="connsiteX1" fmla="*/ 1228 w 2475"/>
              <a:gd name="connsiteY1" fmla="*/ 150 h 2469"/>
              <a:gd name="connsiteX2" fmla="*/ 1234 w 2475"/>
              <a:gd name="connsiteY2" fmla="*/ 151 h 2469"/>
              <a:gd name="connsiteX3" fmla="*/ 2475 w 2475"/>
              <a:gd name="connsiteY3" fmla="*/ 0 h 2469"/>
              <a:gd name="connsiteX4" fmla="*/ 2475 w 2475"/>
              <a:gd name="connsiteY4" fmla="*/ 2469 h 2469"/>
              <a:gd name="connsiteX5" fmla="*/ 0 w 2475"/>
              <a:gd name="connsiteY5" fmla="*/ 2469 h 2469"/>
              <a:gd name="connsiteX6" fmla="*/ 0 w 2475"/>
              <a:gd name="connsiteY6" fmla="*/ 0 h 2469"/>
              <a:gd name="connsiteX0" fmla="*/ 0 w 2475"/>
              <a:gd name="connsiteY0" fmla="*/ 0 h 2469"/>
              <a:gd name="connsiteX1" fmla="*/ 1228 w 2475"/>
              <a:gd name="connsiteY1" fmla="*/ 150 h 2469"/>
              <a:gd name="connsiteX2" fmla="*/ 1234 w 2475"/>
              <a:gd name="connsiteY2" fmla="*/ 151 h 2469"/>
              <a:gd name="connsiteX3" fmla="*/ 2475 w 2475"/>
              <a:gd name="connsiteY3" fmla="*/ 0 h 2469"/>
              <a:gd name="connsiteX4" fmla="*/ 2475 w 2475"/>
              <a:gd name="connsiteY4" fmla="*/ 2469 h 2469"/>
              <a:gd name="connsiteX5" fmla="*/ 0 w 2475"/>
              <a:gd name="connsiteY5" fmla="*/ 2469 h 2469"/>
              <a:gd name="connsiteX6" fmla="*/ 0 w 2475"/>
              <a:gd name="connsiteY6" fmla="*/ 0 h 2469"/>
              <a:gd name="connsiteX0" fmla="*/ 0 w 2475"/>
              <a:gd name="connsiteY0" fmla="*/ 0 h 2469"/>
              <a:gd name="connsiteX1" fmla="*/ 1228 w 2475"/>
              <a:gd name="connsiteY1" fmla="*/ 150 h 2469"/>
              <a:gd name="connsiteX2" fmla="*/ 1234 w 2475"/>
              <a:gd name="connsiteY2" fmla="*/ 151 h 2469"/>
              <a:gd name="connsiteX3" fmla="*/ 1240 w 2475"/>
              <a:gd name="connsiteY3" fmla="*/ 151 h 2469"/>
              <a:gd name="connsiteX4" fmla="*/ 2475 w 2475"/>
              <a:gd name="connsiteY4" fmla="*/ 0 h 2469"/>
              <a:gd name="connsiteX5" fmla="*/ 2475 w 2475"/>
              <a:gd name="connsiteY5" fmla="*/ 2469 h 2469"/>
              <a:gd name="connsiteX6" fmla="*/ 0 w 2475"/>
              <a:gd name="connsiteY6" fmla="*/ 2469 h 2469"/>
              <a:gd name="connsiteX7" fmla="*/ 0 w 2475"/>
              <a:gd name="connsiteY7" fmla="*/ 0 h 2469"/>
              <a:gd name="connsiteX0" fmla="*/ 0 w 2475"/>
              <a:gd name="connsiteY0" fmla="*/ 0 h 2469"/>
              <a:gd name="connsiteX1" fmla="*/ 1228 w 2475"/>
              <a:gd name="connsiteY1" fmla="*/ 150 h 2469"/>
              <a:gd name="connsiteX2" fmla="*/ 1234 w 2475"/>
              <a:gd name="connsiteY2" fmla="*/ 151 h 2469"/>
              <a:gd name="connsiteX3" fmla="*/ 1240 w 2475"/>
              <a:gd name="connsiteY3" fmla="*/ 151 h 2469"/>
              <a:gd name="connsiteX4" fmla="*/ 2475 w 2475"/>
              <a:gd name="connsiteY4" fmla="*/ 0 h 2469"/>
              <a:gd name="connsiteX5" fmla="*/ 2475 w 2475"/>
              <a:gd name="connsiteY5" fmla="*/ 2469 h 2469"/>
              <a:gd name="connsiteX6" fmla="*/ 0 w 2475"/>
              <a:gd name="connsiteY6" fmla="*/ 2469 h 2469"/>
              <a:gd name="connsiteX7" fmla="*/ 0 w 2475"/>
              <a:gd name="connsiteY7" fmla="*/ 0 h 2469"/>
              <a:gd name="connsiteX0" fmla="*/ 0 w 2475"/>
              <a:gd name="connsiteY0" fmla="*/ 0 h 2469"/>
              <a:gd name="connsiteX1" fmla="*/ 1228 w 2475"/>
              <a:gd name="connsiteY1" fmla="*/ 150 h 2469"/>
              <a:gd name="connsiteX2" fmla="*/ 1234 w 2475"/>
              <a:gd name="connsiteY2" fmla="*/ 151 h 2469"/>
              <a:gd name="connsiteX3" fmla="*/ 2475 w 2475"/>
              <a:gd name="connsiteY3" fmla="*/ 0 h 2469"/>
              <a:gd name="connsiteX4" fmla="*/ 2475 w 2475"/>
              <a:gd name="connsiteY4" fmla="*/ 2469 h 2469"/>
              <a:gd name="connsiteX5" fmla="*/ 0 w 2475"/>
              <a:gd name="connsiteY5" fmla="*/ 2469 h 2469"/>
              <a:gd name="connsiteX6" fmla="*/ 0 w 2475"/>
              <a:gd name="connsiteY6" fmla="*/ 0 h 2469"/>
              <a:gd name="connsiteX0" fmla="*/ 0 w 2475"/>
              <a:gd name="connsiteY0" fmla="*/ 0 h 2469"/>
              <a:gd name="connsiteX1" fmla="*/ 1228 w 2475"/>
              <a:gd name="connsiteY1" fmla="*/ 150 h 2469"/>
              <a:gd name="connsiteX2" fmla="*/ 1234 w 2475"/>
              <a:gd name="connsiteY2" fmla="*/ 151 h 2469"/>
              <a:gd name="connsiteX3" fmla="*/ 1235 w 2475"/>
              <a:gd name="connsiteY3" fmla="*/ 107 h 2469"/>
              <a:gd name="connsiteX4" fmla="*/ 2475 w 2475"/>
              <a:gd name="connsiteY4" fmla="*/ 0 h 2469"/>
              <a:gd name="connsiteX5" fmla="*/ 2475 w 2475"/>
              <a:gd name="connsiteY5" fmla="*/ 2469 h 2469"/>
              <a:gd name="connsiteX6" fmla="*/ 0 w 2475"/>
              <a:gd name="connsiteY6" fmla="*/ 2469 h 2469"/>
              <a:gd name="connsiteX7" fmla="*/ 0 w 2475"/>
              <a:gd name="connsiteY7" fmla="*/ 0 h 2469"/>
              <a:gd name="connsiteX0" fmla="*/ 0 w 2475"/>
              <a:gd name="connsiteY0" fmla="*/ 0 h 2469"/>
              <a:gd name="connsiteX1" fmla="*/ 1228 w 2475"/>
              <a:gd name="connsiteY1" fmla="*/ 150 h 2469"/>
              <a:gd name="connsiteX2" fmla="*/ 1235 w 2475"/>
              <a:gd name="connsiteY2" fmla="*/ 107 h 2469"/>
              <a:gd name="connsiteX3" fmla="*/ 2475 w 2475"/>
              <a:gd name="connsiteY3" fmla="*/ 0 h 2469"/>
              <a:gd name="connsiteX4" fmla="*/ 2475 w 2475"/>
              <a:gd name="connsiteY4" fmla="*/ 2469 h 2469"/>
              <a:gd name="connsiteX5" fmla="*/ 0 w 2475"/>
              <a:gd name="connsiteY5" fmla="*/ 2469 h 2469"/>
              <a:gd name="connsiteX6" fmla="*/ 0 w 2475"/>
              <a:gd name="connsiteY6" fmla="*/ 0 h 2469"/>
              <a:gd name="connsiteX0" fmla="*/ 1235 w 2475"/>
              <a:gd name="connsiteY0" fmla="*/ 107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90 w 2475"/>
              <a:gd name="connsiteY5" fmla="*/ 203 h 2469"/>
              <a:gd name="connsiteX0" fmla="*/ 1235 w 2475"/>
              <a:gd name="connsiteY0" fmla="*/ 107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90 w 2475"/>
              <a:gd name="connsiteY5" fmla="*/ 203 h 2469"/>
              <a:gd name="connsiteX6" fmla="*/ 1235 w 2475"/>
              <a:gd name="connsiteY6" fmla="*/ 107 h 2469"/>
              <a:gd name="connsiteX0" fmla="*/ 1235 w 2475"/>
              <a:gd name="connsiteY0" fmla="*/ 501 h 2863"/>
              <a:gd name="connsiteX1" fmla="*/ 2475 w 2475"/>
              <a:gd name="connsiteY1" fmla="*/ 394 h 2863"/>
              <a:gd name="connsiteX2" fmla="*/ 2475 w 2475"/>
              <a:gd name="connsiteY2" fmla="*/ 2863 h 2863"/>
              <a:gd name="connsiteX3" fmla="*/ 0 w 2475"/>
              <a:gd name="connsiteY3" fmla="*/ 2863 h 2863"/>
              <a:gd name="connsiteX4" fmla="*/ 0 w 2475"/>
              <a:gd name="connsiteY4" fmla="*/ 394 h 2863"/>
              <a:gd name="connsiteX5" fmla="*/ 1235 w 2475"/>
              <a:gd name="connsiteY5" fmla="*/ 501 h 2863"/>
              <a:gd name="connsiteX0" fmla="*/ 1235 w 2475"/>
              <a:gd name="connsiteY0" fmla="*/ 107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35 w 2475"/>
              <a:gd name="connsiteY5" fmla="*/ 107 h 2469"/>
              <a:gd name="connsiteX0" fmla="*/ 1235 w 2475"/>
              <a:gd name="connsiteY0" fmla="*/ 149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35 w 2475"/>
              <a:gd name="connsiteY5" fmla="*/ 149 h 2469"/>
              <a:gd name="connsiteX0" fmla="*/ 1235 w 2475"/>
              <a:gd name="connsiteY0" fmla="*/ 149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35 w 2475"/>
              <a:gd name="connsiteY5" fmla="*/ 149 h 2469"/>
              <a:gd name="connsiteX0" fmla="*/ 1235 w 2475"/>
              <a:gd name="connsiteY0" fmla="*/ 118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35 w 2475"/>
              <a:gd name="connsiteY5" fmla="*/ 118 h 2469"/>
              <a:gd name="connsiteX0" fmla="*/ 1235 w 2475"/>
              <a:gd name="connsiteY0" fmla="*/ 147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35 w 2475"/>
              <a:gd name="connsiteY5" fmla="*/ 147 h 24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75" h="2469">
                <a:moveTo>
                  <a:pt x="1235" y="147"/>
                </a:moveTo>
                <a:lnTo>
                  <a:pt x="2475" y="0"/>
                </a:lnTo>
                <a:lnTo>
                  <a:pt x="2475" y="2469"/>
                </a:lnTo>
                <a:lnTo>
                  <a:pt x="0" y="2469"/>
                </a:lnTo>
                <a:lnTo>
                  <a:pt x="0" y="0"/>
                </a:lnTo>
                <a:lnTo>
                  <a:pt x="1235" y="147"/>
                </a:lnTo>
                <a:close/>
              </a:path>
            </a:pathLst>
          </a:custGeom>
          <a:solidFill>
            <a:schemeClr val="bg1"/>
          </a:solidFill>
          <a:ln w="12700" cap="flat" cmpd="sng">
            <a:solidFill>
              <a:schemeClr val="tx1"/>
            </a:solidFill>
            <a:prstDash val="solid"/>
            <a:round/>
            <a:headEnd/>
            <a:tailEnd/>
          </a:ln>
          <a:effectLst/>
        </p:spPr>
        <p:txBody>
          <a:bodyPr wrap="square" lIns="182880" tIns="365760" rIns="182880" bIns="182880" anchor="t" anchorCtr="0"/>
          <a:lstStyle/>
          <a:p>
            <a:pPr marL="166688" lvl="1" indent="-166688" defTabSz="330200">
              <a:lnSpc>
                <a:spcPct val="95000"/>
              </a:lnSpc>
              <a:spcBef>
                <a:spcPct val="25000"/>
              </a:spcBef>
              <a:buClr>
                <a:srgbClr val="68ABFF"/>
              </a:buClr>
              <a:buSzPct val="140000"/>
              <a:tabLst>
                <a:tab pos="8521700" algn="r"/>
              </a:tabLst>
            </a:pPr>
            <a:endParaRPr lang="en-GB" altLang="de-DE" dirty="0">
              <a:solidFill>
                <a:srgbClr val="000000"/>
              </a:solidFill>
            </a:endParaRPr>
          </a:p>
        </p:txBody>
      </p:sp>
      <p:sp>
        <p:nvSpPr>
          <p:cNvPr id="52" name="Text Placeholder 8"/>
          <p:cNvSpPr>
            <a:spLocks noGrp="1"/>
          </p:cNvSpPr>
          <p:nvPr>
            <p:ph type="body" sz="quarter" idx="44"/>
          </p:nvPr>
        </p:nvSpPr>
        <p:spPr>
          <a:xfrm rot="5400000">
            <a:off x="3151473" y="901062"/>
            <a:ext cx="636898" cy="2057400"/>
          </a:xfrm>
          <a:prstGeom prst="homePlate">
            <a:avLst>
              <a:gd name="adj" fmla="val 35000"/>
            </a:avLst>
          </a:prstGeom>
          <a:solidFill>
            <a:schemeClr val="tx1"/>
          </a:solidFill>
          <a:ln w="12700">
            <a:solidFill>
              <a:schemeClr val="tx1"/>
            </a:solidFill>
          </a:ln>
        </p:spPr>
        <p:txBody>
          <a:bodyPr vert="vert270" anchor="ctr">
            <a:normAutofit/>
          </a:bodyPr>
          <a:lstStyle>
            <a:lvl1pPr marL="0" indent="0" algn="ctr">
              <a:lnSpc>
                <a:spcPts val="1400"/>
              </a:lnSpc>
              <a:spcBef>
                <a:spcPts val="0"/>
              </a:spcBef>
              <a:buNone/>
              <a:defRPr lang="en-US" sz="1200" b="1" kern="1200" cap="all" baseline="0" dirty="0">
                <a:solidFill>
                  <a:schemeClr val="bg1"/>
                </a:solidFill>
                <a:latin typeface="Arial"/>
                <a:ea typeface="+mn-ea"/>
                <a:cs typeface="Arial"/>
              </a:defRPr>
            </a:lvl1pPr>
            <a:lvl2pPr indent="0" algn="ctr">
              <a:spcBef>
                <a:spcPts val="0"/>
              </a:spcBef>
              <a:buNone/>
              <a:defRPr sz="1200" b="1"/>
            </a:lvl2pPr>
            <a:lvl3pPr indent="0" algn="ctr">
              <a:spcBef>
                <a:spcPts val="0"/>
              </a:spcBef>
              <a:buNone/>
              <a:defRPr sz="1200" b="1"/>
            </a:lvl3pPr>
            <a:lvl4pPr indent="0" algn="ctr">
              <a:spcBef>
                <a:spcPts val="0"/>
              </a:spcBef>
              <a:buNone/>
              <a:defRPr sz="1200" b="1"/>
            </a:lvl4pPr>
            <a:lvl5pPr indent="0" algn="ctr">
              <a:spcBef>
                <a:spcPts val="0"/>
              </a:spcBef>
              <a:buNone/>
              <a:defRPr sz="1200" b="1"/>
            </a:lvl5pPr>
          </a:lstStyle>
          <a:p>
            <a:pPr lvl="0"/>
            <a:endParaRPr lang="en-US" dirty="0"/>
          </a:p>
        </p:txBody>
      </p:sp>
      <p:sp>
        <p:nvSpPr>
          <p:cNvPr id="53" name="Content Placeholder 4"/>
          <p:cNvSpPr>
            <a:spLocks noGrp="1"/>
          </p:cNvSpPr>
          <p:nvPr>
            <p:ph sz="quarter" idx="45"/>
          </p:nvPr>
        </p:nvSpPr>
        <p:spPr>
          <a:xfrm>
            <a:off x="2466623" y="2382078"/>
            <a:ext cx="2011680" cy="3749040"/>
          </a:xfrm>
          <a:noFill/>
          <a:ln w="6350" cap="flat" cmpd="sng" algn="ctr">
            <a:noFill/>
            <a:prstDash val="solid"/>
            <a:round/>
            <a:headEnd type="none" w="med" len="med"/>
            <a:tailEnd type="none" w="med" len="med"/>
          </a:ln>
        </p:spPr>
        <p:txBody>
          <a:bodyPr wrap="square" lIns="182880" tIns="91440" rIns="182880" bIns="182880">
            <a:noAutofit/>
          </a:bodyPr>
          <a:lstStyle>
            <a:lvl1pPr>
              <a:defRPr sz="1200"/>
            </a:lvl1pPr>
            <a:lvl2pPr>
              <a:defRPr sz="1200"/>
            </a:lvl2pPr>
            <a:lvl3pPr>
              <a:defRPr sz="1100"/>
            </a:lvl3pPr>
            <a:lvl4pPr>
              <a:defRPr sz="1050"/>
            </a:lvl4pPr>
            <a:lvl5pPr>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897852790"/>
      </p:ext>
    </p:extLst>
  </p:cSld>
  <p:clrMapOvr>
    <a:masterClrMapping/>
  </p:clrMapOvr>
</p:sldLayout>
</file>

<file path=ppt/slideLayouts/slideLayout155.xml><?xml version="1.0" encoding="utf-8"?>
<p:sldLayout xmlns:a="http://schemas.openxmlformats.org/drawingml/2006/main" xmlns:r="http://schemas.openxmlformats.org/officeDocument/2006/relationships" xmlns:p="http://schemas.openxmlformats.org/presentationml/2006/main" preserve="1" userDrawn="1">
  <p:cSld name="CG Pro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16" name="Text Placeholder 13"/>
          <p:cNvSpPr>
            <a:spLocks noGrp="1"/>
          </p:cNvSpPr>
          <p:nvPr>
            <p:ph type="body" sz="quarter" idx="20"/>
          </p:nvPr>
        </p:nvSpPr>
        <p:spPr>
          <a:xfrm>
            <a:off x="228600" y="2133600"/>
            <a:ext cx="2734733" cy="4041775"/>
          </a:xfrm>
          <a:solidFill>
            <a:schemeClr val="bg1"/>
          </a:solidFill>
          <a:ln w="12700">
            <a:solidFill>
              <a:schemeClr val="tx1"/>
            </a:solidFill>
          </a:ln>
        </p:spPr>
        <p:txBody>
          <a:bodyPr lIns="182880" tIns="137160" rIns="182880" bIns="137160" anchor="t" anchorCtr="0">
            <a:noAutofit/>
          </a:bodyPr>
          <a:lstStyle>
            <a:lvl1pPr>
              <a:defRPr sz="1200"/>
            </a:lvl1pPr>
            <a:lvl2pPr marL="225425" indent="-225425">
              <a:tabLst>
                <a:tab pos="225425" algn="l"/>
              </a:tabLst>
              <a:defRPr sz="1200"/>
            </a:lvl2pPr>
            <a:lvl3pPr marL="342900" indent="-114300">
              <a:defRPr sz="1100"/>
            </a:lvl3pPr>
            <a:lvl4pPr marL="457200" indent="-114300">
              <a:defRPr sz="1050"/>
            </a:lvl4pPr>
            <a:lvl5pPr marL="571500" indent="-114300">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7" name="Footer Placeholder 16"/>
          <p:cNvSpPr>
            <a:spLocks noGrp="1"/>
          </p:cNvSpPr>
          <p:nvPr>
            <p:ph type="ftr" sz="quarter" idx="31"/>
          </p:nvPr>
        </p:nvSpPr>
        <p:spPr/>
        <p:txBody>
          <a:bodyPr/>
          <a:lstStyle/>
          <a:p>
            <a:endParaRPr lang="en-US" dirty="0"/>
          </a:p>
        </p:txBody>
      </p:sp>
      <p:sp>
        <p:nvSpPr>
          <p:cNvPr id="14" name="Text Placeholder 12"/>
          <p:cNvSpPr>
            <a:spLocks noGrp="1"/>
          </p:cNvSpPr>
          <p:nvPr>
            <p:ph type="body" sz="quarter" idx="12" hasCustomPrompt="1"/>
          </p:nvPr>
        </p:nvSpPr>
        <p:spPr>
          <a:xfrm>
            <a:off x="228600" y="1603375"/>
            <a:ext cx="2880360" cy="457200"/>
          </a:xfrm>
          <a:prstGeom prst="homePlate">
            <a:avLst>
              <a:gd name="adj" fmla="val 33316"/>
            </a:avLst>
          </a:prstGeom>
          <a:solidFill>
            <a:schemeClr val="tx1"/>
          </a:solidFill>
          <a:ln w="12700">
            <a:solidFill>
              <a:schemeClr val="tx1"/>
            </a:solidFill>
          </a:ln>
        </p:spPr>
        <p:txBody>
          <a:bodyPr lIns="137160" tIns="137160" rIns="274320" bIns="137160" anchor="ctr"/>
          <a:lstStyle>
            <a:lvl1pPr marL="0" indent="0" algn="l">
              <a:buNone/>
              <a:defRPr sz="1200" b="1" cap="all" baseline="0">
                <a:solidFill>
                  <a:schemeClr val="bg1"/>
                </a:solidFill>
                <a:latin typeface="Arial"/>
                <a:cs typeface="Arial"/>
              </a:defRPr>
            </a:lvl1pPr>
            <a:lvl2pPr marL="341313" indent="-169863">
              <a:defRPr sz="1200"/>
            </a:lvl2pPr>
            <a:lvl3pPr marL="512763" indent="-171450">
              <a:defRPr sz="1200"/>
            </a:lvl3pPr>
            <a:lvl4pPr marL="682625" indent="-169863">
              <a:defRPr sz="1200"/>
            </a:lvl4pPr>
            <a:lvl5pPr marL="854075" indent="-171450">
              <a:defRPr sz="1200"/>
            </a:lvl5pPr>
          </a:lstStyle>
          <a:p>
            <a:pPr lvl="0"/>
            <a:r>
              <a:rPr lang="en-US" dirty="0"/>
              <a:t>Enter Phase</a:t>
            </a:r>
          </a:p>
        </p:txBody>
      </p:sp>
      <p:sp>
        <p:nvSpPr>
          <p:cNvPr id="15" name="Text Placeholder 13"/>
          <p:cNvSpPr>
            <a:spLocks noGrp="1"/>
          </p:cNvSpPr>
          <p:nvPr>
            <p:ph type="body" sz="quarter" idx="17" hasCustomPrompt="1"/>
          </p:nvPr>
        </p:nvSpPr>
        <p:spPr>
          <a:xfrm>
            <a:off x="3131820" y="1603375"/>
            <a:ext cx="2880360" cy="461963"/>
          </a:xfrm>
          <a:prstGeom prst="chevron">
            <a:avLst>
              <a:gd name="adj" fmla="val 34831"/>
            </a:avLst>
          </a:prstGeom>
          <a:solidFill>
            <a:srgbClr val="000000"/>
          </a:solidFill>
          <a:ln w="12700">
            <a:solidFill>
              <a:schemeClr val="tx1"/>
            </a:solidFill>
          </a:ln>
        </p:spPr>
        <p:txBody>
          <a:bodyPr lIns="91440" rIns="91440" anchor="ctr"/>
          <a:lstStyle>
            <a:lvl1pPr>
              <a:buNone/>
              <a:defRPr sz="1200" b="1" cap="all" baseline="0">
                <a:solidFill>
                  <a:schemeClr val="bg1"/>
                </a:solidFill>
                <a:latin typeface="Arial"/>
                <a:cs typeface="Arial"/>
              </a:defRPr>
            </a:lvl1pPr>
          </a:lstStyle>
          <a:p>
            <a:r>
              <a:rPr lang="en-US" dirty="0"/>
              <a:t>Enter Phase</a:t>
            </a:r>
          </a:p>
        </p:txBody>
      </p:sp>
      <p:sp>
        <p:nvSpPr>
          <p:cNvPr id="23" name="Text Placeholder 13"/>
          <p:cNvSpPr>
            <a:spLocks noGrp="1"/>
          </p:cNvSpPr>
          <p:nvPr>
            <p:ph type="body" sz="quarter" idx="29" hasCustomPrompt="1"/>
          </p:nvPr>
        </p:nvSpPr>
        <p:spPr>
          <a:xfrm>
            <a:off x="6035040" y="1603375"/>
            <a:ext cx="2880360" cy="461963"/>
          </a:xfrm>
          <a:prstGeom prst="chevron">
            <a:avLst>
              <a:gd name="adj" fmla="val 34831"/>
            </a:avLst>
          </a:prstGeom>
          <a:solidFill>
            <a:srgbClr val="000000"/>
          </a:solidFill>
          <a:ln w="12700">
            <a:solidFill>
              <a:schemeClr val="tx1"/>
            </a:solidFill>
          </a:ln>
        </p:spPr>
        <p:txBody>
          <a:bodyPr lIns="91440" rIns="91440" anchor="ctr"/>
          <a:lstStyle>
            <a:lvl1pPr>
              <a:buNone/>
              <a:defRPr sz="1200" b="1" cap="all" baseline="0">
                <a:solidFill>
                  <a:schemeClr val="bg1"/>
                </a:solidFill>
                <a:latin typeface="Arial"/>
                <a:cs typeface="Arial"/>
              </a:defRPr>
            </a:lvl1pPr>
          </a:lstStyle>
          <a:p>
            <a:r>
              <a:rPr lang="en-US" dirty="0"/>
              <a:t>Enter Phase</a:t>
            </a:r>
          </a:p>
        </p:txBody>
      </p:sp>
      <p:sp>
        <p:nvSpPr>
          <p:cNvPr id="27" name="Text Placeholder 13"/>
          <p:cNvSpPr>
            <a:spLocks noGrp="1"/>
          </p:cNvSpPr>
          <p:nvPr>
            <p:ph type="body" sz="quarter" idx="32"/>
          </p:nvPr>
        </p:nvSpPr>
        <p:spPr>
          <a:xfrm>
            <a:off x="3124200" y="2133600"/>
            <a:ext cx="2734733" cy="4041775"/>
          </a:xfrm>
          <a:solidFill>
            <a:schemeClr val="bg1"/>
          </a:solidFill>
          <a:ln w="12700">
            <a:solidFill>
              <a:schemeClr val="tx1"/>
            </a:solidFill>
          </a:ln>
        </p:spPr>
        <p:txBody>
          <a:bodyPr lIns="182880" tIns="137160" rIns="182880" bIns="137160" anchor="t" anchorCtr="0">
            <a:noAutofit/>
          </a:bodyPr>
          <a:lstStyle>
            <a:lvl1pPr>
              <a:defRPr sz="1200"/>
            </a:lvl1pPr>
            <a:lvl2pPr marL="225425" indent="-225425">
              <a:tabLst>
                <a:tab pos="225425" algn="l"/>
              </a:tabLst>
              <a:defRPr sz="1200"/>
            </a:lvl2pPr>
            <a:lvl3pPr marL="342900" indent="-114300">
              <a:defRPr sz="1100"/>
            </a:lvl3pPr>
            <a:lvl4pPr marL="457200" indent="-114300">
              <a:defRPr sz="1050"/>
            </a:lvl4pPr>
            <a:lvl5pPr marL="571500" indent="-114300">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8" name="Text Placeholder 13"/>
          <p:cNvSpPr>
            <a:spLocks noGrp="1"/>
          </p:cNvSpPr>
          <p:nvPr>
            <p:ph type="body" sz="quarter" idx="33"/>
          </p:nvPr>
        </p:nvSpPr>
        <p:spPr>
          <a:xfrm>
            <a:off x="6019800" y="2133600"/>
            <a:ext cx="2734733" cy="4041775"/>
          </a:xfrm>
          <a:solidFill>
            <a:schemeClr val="bg1"/>
          </a:solidFill>
          <a:ln w="12700">
            <a:solidFill>
              <a:schemeClr val="tx1"/>
            </a:solidFill>
          </a:ln>
        </p:spPr>
        <p:txBody>
          <a:bodyPr lIns="182880" tIns="137160" rIns="182880" bIns="137160" anchor="t" anchorCtr="0">
            <a:noAutofit/>
          </a:bodyPr>
          <a:lstStyle>
            <a:lvl1pPr>
              <a:defRPr sz="1200"/>
            </a:lvl1pPr>
            <a:lvl2pPr marL="225425" indent="-225425">
              <a:tabLst>
                <a:tab pos="225425" algn="l"/>
              </a:tabLst>
              <a:defRPr sz="1200"/>
            </a:lvl2pPr>
            <a:lvl3pPr marL="342900" indent="-114300">
              <a:defRPr sz="1100"/>
            </a:lvl3pPr>
            <a:lvl4pPr marL="457200" indent="-114300">
              <a:defRPr sz="1050"/>
            </a:lvl4pPr>
            <a:lvl5pPr marL="571500" indent="-114300">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868491830"/>
      </p:ext>
    </p:extLst>
  </p:cSld>
  <p:clrMapOvr>
    <a:masterClrMapping/>
  </p:clrMapOvr>
</p:sldLayout>
</file>

<file path=ppt/slideLayouts/slideLayout156.xml><?xml version="1.0" encoding="utf-8"?>
<p:sldLayout xmlns:a="http://schemas.openxmlformats.org/drawingml/2006/main" xmlns:r="http://schemas.openxmlformats.org/officeDocument/2006/relationships" xmlns:p="http://schemas.openxmlformats.org/presentationml/2006/main" preserve="1" userDrawn="1">
  <p:cSld name="CG Targe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16" name="Text Placeholder 13"/>
          <p:cNvSpPr>
            <a:spLocks noGrp="1"/>
          </p:cNvSpPr>
          <p:nvPr>
            <p:ph type="body" sz="quarter" idx="20"/>
          </p:nvPr>
        </p:nvSpPr>
        <p:spPr>
          <a:xfrm>
            <a:off x="6873876" y="1600199"/>
            <a:ext cx="2039938" cy="4575175"/>
          </a:xfrm>
          <a:solidFill>
            <a:schemeClr val="bg1"/>
          </a:solidFill>
          <a:ln w="12700">
            <a:solidFill>
              <a:schemeClr val="tx1"/>
            </a:solidFill>
          </a:ln>
        </p:spPr>
        <p:txBody>
          <a:bodyPr lIns="182880" tIns="91440" rIns="182880" bIns="137160" anchor="t" anchorCtr="0">
            <a:noAutofit/>
          </a:bodyPr>
          <a:lstStyle>
            <a:lvl1pPr>
              <a:defRPr sz="1200"/>
            </a:lvl1pPr>
            <a:lvl2pPr marL="225425" indent="-225425">
              <a:tabLst>
                <a:tab pos="225425" algn="l"/>
              </a:tabLst>
              <a:defRPr sz="1200"/>
            </a:lvl2pPr>
            <a:lvl3pPr marL="342900" indent="-114300">
              <a:defRPr sz="1100"/>
            </a:lvl3pPr>
            <a:lvl4pPr marL="457200" indent="-114300">
              <a:defRPr sz="1100"/>
            </a:lvl4pPr>
            <a:lvl5pPr marL="571500" indent="-114300">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7" name="Footer Placeholder 16"/>
          <p:cNvSpPr>
            <a:spLocks noGrp="1"/>
          </p:cNvSpPr>
          <p:nvPr>
            <p:ph type="ftr" sz="quarter" idx="31"/>
          </p:nvPr>
        </p:nvSpPr>
        <p:spPr/>
        <p:txBody>
          <a:bodyPr/>
          <a:lstStyle/>
          <a:p>
            <a:endParaRPr lang="en-US" dirty="0"/>
          </a:p>
        </p:txBody>
      </p:sp>
      <p:sp>
        <p:nvSpPr>
          <p:cNvPr id="14" name="Text Placeholder 5"/>
          <p:cNvSpPr>
            <a:spLocks noGrp="1"/>
          </p:cNvSpPr>
          <p:nvPr>
            <p:ph type="body" sz="quarter" idx="21" hasCustomPrompt="1"/>
          </p:nvPr>
        </p:nvSpPr>
        <p:spPr>
          <a:xfrm>
            <a:off x="228600" y="1597025"/>
            <a:ext cx="1600200" cy="1417320"/>
          </a:xfrm>
          <a:prstGeom prst="rect">
            <a:avLst/>
          </a:prstGeom>
          <a:solidFill>
            <a:schemeClr val="tx1"/>
          </a:solidFill>
          <a:ln w="12700">
            <a:solidFill>
              <a:schemeClr val="tx1"/>
            </a:solidFill>
          </a:ln>
        </p:spPr>
        <p:txBody>
          <a:bodyPr lIns="182880" rIns="91440" anchor="ctr">
            <a:noAutofit/>
          </a:bodyPr>
          <a:lstStyle>
            <a:lvl1pPr marL="118872" marR="0" indent="-118872" algn="l" defTabSz="914400" rtl="0" eaLnBrk="1" fontAlgn="auto" latinLnBrk="0" hangingPunct="1">
              <a:lnSpc>
                <a:spcPct val="100000"/>
              </a:lnSpc>
              <a:spcBef>
                <a:spcPct val="20000"/>
              </a:spcBef>
              <a:spcAft>
                <a:spcPts val="0"/>
              </a:spcAft>
              <a:buClr>
                <a:srgbClr val="C0C0C0"/>
              </a:buClr>
              <a:buSzTx/>
              <a:buFont typeface="Wingdings 2" pitchFamily="18" charset="2"/>
              <a:buNone/>
              <a:tabLst/>
              <a:defRPr sz="1100" b="1" cap="all" baseline="0">
                <a:solidFill>
                  <a:schemeClr val="bg1"/>
                </a:solidFill>
                <a:latin typeface="Arial"/>
                <a:cs typeface="Arial"/>
              </a:defRPr>
            </a:lvl1pPr>
            <a:lvl2pPr marL="117475" indent="0">
              <a:buFontTx/>
              <a:buNone/>
              <a:defRPr sz="1000"/>
            </a:lvl2pPr>
          </a:lstStyle>
          <a:p>
            <a:pPr lvl="0"/>
            <a:r>
              <a:rPr lang="en-US" dirty="0"/>
              <a:t>Click to Type</a:t>
            </a:r>
          </a:p>
        </p:txBody>
      </p:sp>
      <p:sp>
        <p:nvSpPr>
          <p:cNvPr id="24" name="Text Placeholder 5"/>
          <p:cNvSpPr>
            <a:spLocks noGrp="1"/>
          </p:cNvSpPr>
          <p:nvPr>
            <p:ph type="body" sz="quarter" idx="32" hasCustomPrompt="1"/>
          </p:nvPr>
        </p:nvSpPr>
        <p:spPr>
          <a:xfrm>
            <a:off x="228600" y="3177646"/>
            <a:ext cx="1600200" cy="1417320"/>
          </a:xfrm>
          <a:prstGeom prst="rect">
            <a:avLst/>
          </a:prstGeom>
          <a:solidFill>
            <a:schemeClr val="tx1"/>
          </a:solidFill>
          <a:ln w="12700">
            <a:solidFill>
              <a:schemeClr val="tx1"/>
            </a:solidFill>
          </a:ln>
        </p:spPr>
        <p:txBody>
          <a:bodyPr lIns="182880" rIns="91440" anchor="ctr">
            <a:noAutofit/>
          </a:bodyPr>
          <a:lstStyle>
            <a:lvl1pPr marL="118872" marR="0" indent="-118872" algn="l" defTabSz="914400" rtl="0" eaLnBrk="1" fontAlgn="auto" latinLnBrk="0" hangingPunct="1">
              <a:lnSpc>
                <a:spcPct val="100000"/>
              </a:lnSpc>
              <a:spcBef>
                <a:spcPct val="20000"/>
              </a:spcBef>
              <a:spcAft>
                <a:spcPts val="0"/>
              </a:spcAft>
              <a:buClr>
                <a:srgbClr val="C0C0C0"/>
              </a:buClr>
              <a:buSzTx/>
              <a:buFont typeface="Wingdings 2" pitchFamily="18" charset="2"/>
              <a:buNone/>
              <a:tabLst/>
              <a:defRPr sz="1100" b="1" cap="all" baseline="0">
                <a:solidFill>
                  <a:schemeClr val="bg1"/>
                </a:solidFill>
                <a:latin typeface="Arial"/>
                <a:cs typeface="Arial"/>
              </a:defRPr>
            </a:lvl1pPr>
            <a:lvl2pPr marL="117475" indent="0">
              <a:buFontTx/>
              <a:buNone/>
              <a:defRPr sz="1000"/>
            </a:lvl2pPr>
          </a:lstStyle>
          <a:p>
            <a:pPr lvl="0"/>
            <a:r>
              <a:rPr lang="en-US" dirty="0"/>
              <a:t>Click to Type</a:t>
            </a:r>
          </a:p>
        </p:txBody>
      </p:sp>
      <p:sp>
        <p:nvSpPr>
          <p:cNvPr id="26" name="Text Placeholder 5"/>
          <p:cNvSpPr>
            <a:spLocks noGrp="1"/>
          </p:cNvSpPr>
          <p:nvPr>
            <p:ph type="body" sz="quarter" idx="33" hasCustomPrompt="1"/>
          </p:nvPr>
        </p:nvSpPr>
        <p:spPr>
          <a:xfrm>
            <a:off x="228600" y="4758267"/>
            <a:ext cx="1600200" cy="1417320"/>
          </a:xfrm>
          <a:prstGeom prst="rect">
            <a:avLst/>
          </a:prstGeom>
          <a:solidFill>
            <a:schemeClr val="tx1"/>
          </a:solidFill>
          <a:ln w="12700">
            <a:solidFill>
              <a:schemeClr val="tx1"/>
            </a:solidFill>
          </a:ln>
        </p:spPr>
        <p:txBody>
          <a:bodyPr lIns="182880" rIns="91440" anchor="ctr">
            <a:noAutofit/>
          </a:bodyPr>
          <a:lstStyle>
            <a:lvl1pPr marL="118872" marR="0" indent="-118872" algn="l" defTabSz="914400" rtl="0" eaLnBrk="1" fontAlgn="auto" latinLnBrk="0" hangingPunct="1">
              <a:lnSpc>
                <a:spcPct val="100000"/>
              </a:lnSpc>
              <a:spcBef>
                <a:spcPct val="20000"/>
              </a:spcBef>
              <a:spcAft>
                <a:spcPts val="0"/>
              </a:spcAft>
              <a:buClr>
                <a:srgbClr val="C0C0C0"/>
              </a:buClr>
              <a:buSzTx/>
              <a:buFont typeface="Wingdings 2" pitchFamily="18" charset="2"/>
              <a:buNone/>
              <a:tabLst/>
              <a:defRPr sz="1100" b="1" cap="all" baseline="0">
                <a:solidFill>
                  <a:schemeClr val="bg1"/>
                </a:solidFill>
                <a:latin typeface="Arial"/>
                <a:cs typeface="Arial"/>
              </a:defRPr>
            </a:lvl1pPr>
            <a:lvl2pPr marL="117475" indent="0">
              <a:buFontTx/>
              <a:buNone/>
              <a:defRPr sz="1000"/>
            </a:lvl2pPr>
          </a:lstStyle>
          <a:p>
            <a:pPr lvl="0"/>
            <a:r>
              <a:rPr lang="en-US" dirty="0"/>
              <a:t>Click to Type</a:t>
            </a:r>
          </a:p>
        </p:txBody>
      </p:sp>
      <p:sp>
        <p:nvSpPr>
          <p:cNvPr id="32" name="Text Placeholder 5"/>
          <p:cNvSpPr>
            <a:spLocks noGrp="1"/>
          </p:cNvSpPr>
          <p:nvPr>
            <p:ph type="body" sz="quarter" idx="30" hasCustomPrompt="1"/>
          </p:nvPr>
        </p:nvSpPr>
        <p:spPr>
          <a:xfrm>
            <a:off x="1828799" y="1597025"/>
            <a:ext cx="5029200" cy="1417320"/>
          </a:xfrm>
          <a:prstGeom prst="homePlate">
            <a:avLst>
              <a:gd name="adj" fmla="val 25111"/>
            </a:avLst>
          </a:prstGeom>
          <a:solidFill>
            <a:schemeClr val="bg1"/>
          </a:solidFill>
          <a:ln w="12700">
            <a:solidFill>
              <a:schemeClr val="tx1"/>
            </a:solidFill>
          </a:ln>
        </p:spPr>
        <p:txBody>
          <a:bodyPr lIns="182880" rIns="457200" bIns="91440" anchor="ctr">
            <a:noAutofit/>
          </a:bodyPr>
          <a:lstStyle>
            <a:lvl1pPr marL="164592" marR="0" indent="-164592" algn="l" defTabSz="914400" rtl="0" eaLnBrk="1" fontAlgn="auto" latinLnBrk="0" hangingPunct="1">
              <a:lnSpc>
                <a:spcPct val="100000"/>
              </a:lnSpc>
              <a:spcBef>
                <a:spcPts val="0"/>
              </a:spcBef>
              <a:spcAft>
                <a:spcPts val="600"/>
              </a:spcAft>
              <a:buClr>
                <a:schemeClr val="accent1"/>
              </a:buClr>
              <a:buSzTx/>
              <a:buFont typeface="Wingdings 2" pitchFamily="18" charset="2"/>
              <a:buNone/>
              <a:tabLst/>
              <a:defRPr sz="1200" baseline="0"/>
            </a:lvl1pPr>
            <a:lvl2pPr marL="228600" indent="-228600">
              <a:spcBef>
                <a:spcPts val="0"/>
              </a:spcBef>
              <a:spcAft>
                <a:spcPts val="600"/>
              </a:spcAft>
              <a:buClrTx/>
              <a:buFont typeface="Lucida Grande"/>
              <a:buChar char="—"/>
              <a:tabLst/>
              <a:defRPr sz="1200" baseline="0"/>
            </a:lvl2pPr>
            <a:lvl3pPr marL="347663" indent="-119063">
              <a:spcBef>
                <a:spcPts val="0"/>
              </a:spcBef>
              <a:spcAft>
                <a:spcPts val="600"/>
              </a:spcAft>
              <a:buClrTx/>
              <a:buFont typeface="Arial"/>
              <a:buChar char="•"/>
              <a:defRPr sz="1200" baseline="0"/>
            </a:lvl3pPr>
            <a:lvl4pPr marL="603504" indent="-164592">
              <a:buClr>
                <a:srgbClr val="B01C2E"/>
              </a:buClr>
              <a:buFont typeface="Arial" pitchFamily="34" charset="0"/>
              <a:buChar char="–"/>
              <a:defRPr sz="1200"/>
            </a:lvl4pPr>
            <a:lvl5pPr marL="768096" indent="-164592">
              <a:buClr>
                <a:srgbClr val="B01C2E"/>
              </a:buClr>
              <a:buFont typeface="Arial" pitchFamily="34" charset="0"/>
              <a:buChar char="–"/>
              <a:defRPr sz="1200"/>
            </a:lvl5pPr>
            <a:lvl6pPr marL="914400" indent="-164592">
              <a:buClr>
                <a:srgbClr val="B01C2E"/>
              </a:buClr>
              <a:buFont typeface="Arial" pitchFamily="34" charset="0"/>
              <a:buChar char="–"/>
              <a:defRPr sz="1200"/>
            </a:lvl6pPr>
          </a:lstStyle>
          <a:p>
            <a:pPr lvl="0"/>
            <a:r>
              <a:rPr lang="en-US" dirty="0"/>
              <a:t>Level 1</a:t>
            </a:r>
          </a:p>
          <a:p>
            <a:pPr lvl="1"/>
            <a:r>
              <a:rPr lang="en-US" sz="1200" dirty="0"/>
              <a:t>Level 2</a:t>
            </a:r>
          </a:p>
          <a:p>
            <a:pPr lvl="2"/>
            <a:r>
              <a:rPr lang="en-US" sz="1200" dirty="0"/>
              <a:t>Level 3</a:t>
            </a:r>
          </a:p>
        </p:txBody>
      </p:sp>
      <p:sp>
        <p:nvSpPr>
          <p:cNvPr id="33" name="Text Placeholder 5"/>
          <p:cNvSpPr>
            <a:spLocks noGrp="1"/>
          </p:cNvSpPr>
          <p:nvPr>
            <p:ph type="body" sz="quarter" idx="34" hasCustomPrompt="1"/>
          </p:nvPr>
        </p:nvSpPr>
        <p:spPr>
          <a:xfrm>
            <a:off x="1828799" y="3177646"/>
            <a:ext cx="5029200" cy="1417320"/>
          </a:xfrm>
          <a:prstGeom prst="homePlate">
            <a:avLst>
              <a:gd name="adj" fmla="val 25111"/>
            </a:avLst>
          </a:prstGeom>
          <a:solidFill>
            <a:schemeClr val="bg1"/>
          </a:solidFill>
          <a:ln w="12700">
            <a:solidFill>
              <a:schemeClr val="tx1"/>
            </a:solidFill>
          </a:ln>
        </p:spPr>
        <p:txBody>
          <a:bodyPr lIns="182880" rIns="457200" bIns="91440" anchor="ctr">
            <a:noAutofit/>
          </a:bodyPr>
          <a:lstStyle>
            <a:lvl1pPr marL="164592" marR="0" indent="-164592" algn="l" defTabSz="914400" rtl="0" eaLnBrk="1" fontAlgn="auto" latinLnBrk="0" hangingPunct="1">
              <a:lnSpc>
                <a:spcPct val="100000"/>
              </a:lnSpc>
              <a:spcBef>
                <a:spcPts val="0"/>
              </a:spcBef>
              <a:spcAft>
                <a:spcPts val="600"/>
              </a:spcAft>
              <a:buClr>
                <a:schemeClr val="accent1"/>
              </a:buClr>
              <a:buSzTx/>
              <a:buFont typeface="Wingdings 2" pitchFamily="18" charset="2"/>
              <a:buNone/>
              <a:tabLst/>
              <a:defRPr sz="1200" baseline="0"/>
            </a:lvl1pPr>
            <a:lvl2pPr marL="228600" indent="-228600">
              <a:spcBef>
                <a:spcPts val="0"/>
              </a:spcBef>
              <a:spcAft>
                <a:spcPts val="600"/>
              </a:spcAft>
              <a:buClrTx/>
              <a:buFont typeface="Lucida Grande"/>
              <a:buChar char="—"/>
              <a:tabLst/>
              <a:defRPr sz="1200" baseline="0"/>
            </a:lvl2pPr>
            <a:lvl3pPr marL="347663" indent="-119063">
              <a:spcBef>
                <a:spcPts val="0"/>
              </a:spcBef>
              <a:spcAft>
                <a:spcPts val="600"/>
              </a:spcAft>
              <a:buClrTx/>
              <a:buFont typeface="Arial"/>
              <a:buChar char="•"/>
              <a:defRPr sz="1200" baseline="0"/>
            </a:lvl3pPr>
            <a:lvl4pPr marL="603504" indent="-164592">
              <a:buClr>
                <a:srgbClr val="B01C2E"/>
              </a:buClr>
              <a:buFont typeface="Arial" pitchFamily="34" charset="0"/>
              <a:buChar char="–"/>
              <a:defRPr sz="1200"/>
            </a:lvl4pPr>
            <a:lvl5pPr marL="768096" indent="-164592">
              <a:buClr>
                <a:srgbClr val="B01C2E"/>
              </a:buClr>
              <a:buFont typeface="Arial" pitchFamily="34" charset="0"/>
              <a:buChar char="–"/>
              <a:defRPr sz="1200"/>
            </a:lvl5pPr>
            <a:lvl6pPr marL="914400" indent="-164592">
              <a:buClr>
                <a:srgbClr val="B01C2E"/>
              </a:buClr>
              <a:buFont typeface="Arial" pitchFamily="34" charset="0"/>
              <a:buChar char="–"/>
              <a:defRPr sz="1200"/>
            </a:lvl6pPr>
          </a:lstStyle>
          <a:p>
            <a:pPr lvl="0"/>
            <a:r>
              <a:rPr lang="en-US" dirty="0"/>
              <a:t>Level 1</a:t>
            </a:r>
          </a:p>
          <a:p>
            <a:pPr lvl="1"/>
            <a:r>
              <a:rPr lang="en-US" sz="1200" dirty="0"/>
              <a:t>Level 2</a:t>
            </a:r>
          </a:p>
          <a:p>
            <a:pPr lvl="2"/>
            <a:r>
              <a:rPr lang="en-US" sz="1200" dirty="0"/>
              <a:t>Level 3</a:t>
            </a:r>
          </a:p>
        </p:txBody>
      </p:sp>
      <p:sp>
        <p:nvSpPr>
          <p:cNvPr id="34" name="Text Placeholder 5"/>
          <p:cNvSpPr>
            <a:spLocks noGrp="1"/>
          </p:cNvSpPr>
          <p:nvPr>
            <p:ph type="body" sz="quarter" idx="35" hasCustomPrompt="1"/>
          </p:nvPr>
        </p:nvSpPr>
        <p:spPr>
          <a:xfrm>
            <a:off x="1828799" y="4758267"/>
            <a:ext cx="5029200" cy="1417320"/>
          </a:xfrm>
          <a:prstGeom prst="homePlate">
            <a:avLst>
              <a:gd name="adj" fmla="val 25111"/>
            </a:avLst>
          </a:prstGeom>
          <a:solidFill>
            <a:schemeClr val="bg1"/>
          </a:solidFill>
          <a:ln w="12700">
            <a:solidFill>
              <a:schemeClr val="tx1"/>
            </a:solidFill>
          </a:ln>
        </p:spPr>
        <p:txBody>
          <a:bodyPr lIns="182880" rIns="457200" bIns="91440" anchor="ctr">
            <a:noAutofit/>
          </a:bodyPr>
          <a:lstStyle>
            <a:lvl1pPr marL="164592" marR="0" indent="-164592" algn="l" defTabSz="914400" rtl="0" eaLnBrk="1" fontAlgn="auto" latinLnBrk="0" hangingPunct="1">
              <a:lnSpc>
                <a:spcPct val="100000"/>
              </a:lnSpc>
              <a:spcBef>
                <a:spcPts val="0"/>
              </a:spcBef>
              <a:spcAft>
                <a:spcPts val="600"/>
              </a:spcAft>
              <a:buClr>
                <a:schemeClr val="accent1"/>
              </a:buClr>
              <a:buSzTx/>
              <a:buFont typeface="Wingdings 2" pitchFamily="18" charset="2"/>
              <a:buNone/>
              <a:tabLst/>
              <a:defRPr sz="1200" baseline="0"/>
            </a:lvl1pPr>
            <a:lvl2pPr marL="228600" indent="-228600">
              <a:spcBef>
                <a:spcPts val="0"/>
              </a:spcBef>
              <a:spcAft>
                <a:spcPts val="600"/>
              </a:spcAft>
              <a:buClrTx/>
              <a:buFont typeface="Lucida Grande"/>
              <a:buChar char="—"/>
              <a:tabLst/>
              <a:defRPr sz="1200" baseline="0"/>
            </a:lvl2pPr>
            <a:lvl3pPr marL="347663" indent="-119063">
              <a:spcBef>
                <a:spcPts val="0"/>
              </a:spcBef>
              <a:spcAft>
                <a:spcPts val="600"/>
              </a:spcAft>
              <a:buClrTx/>
              <a:buFont typeface="Arial"/>
              <a:buChar char="•"/>
              <a:defRPr sz="1200" baseline="0"/>
            </a:lvl3pPr>
            <a:lvl4pPr marL="603504" indent="-164592">
              <a:buClr>
                <a:srgbClr val="B01C2E"/>
              </a:buClr>
              <a:buFont typeface="Arial" pitchFamily="34" charset="0"/>
              <a:buChar char="–"/>
              <a:defRPr sz="1200"/>
            </a:lvl4pPr>
            <a:lvl5pPr marL="768096" indent="-164592">
              <a:buClr>
                <a:srgbClr val="B01C2E"/>
              </a:buClr>
              <a:buFont typeface="Arial" pitchFamily="34" charset="0"/>
              <a:buChar char="–"/>
              <a:defRPr sz="1200"/>
            </a:lvl5pPr>
            <a:lvl6pPr marL="914400" indent="-164592">
              <a:buClr>
                <a:srgbClr val="B01C2E"/>
              </a:buClr>
              <a:buFont typeface="Arial" pitchFamily="34" charset="0"/>
              <a:buChar char="–"/>
              <a:defRPr sz="1200"/>
            </a:lvl6pPr>
          </a:lstStyle>
          <a:p>
            <a:pPr lvl="0"/>
            <a:r>
              <a:rPr lang="en-US" dirty="0"/>
              <a:t>Level 1</a:t>
            </a:r>
          </a:p>
          <a:p>
            <a:pPr lvl="1"/>
            <a:r>
              <a:rPr lang="en-US" sz="1200" dirty="0"/>
              <a:t>Level 2</a:t>
            </a:r>
          </a:p>
          <a:p>
            <a:pPr lvl="2"/>
            <a:r>
              <a:rPr lang="en-US" sz="1200" dirty="0"/>
              <a:t>Level 3</a:t>
            </a:r>
          </a:p>
        </p:txBody>
      </p:sp>
    </p:spTree>
    <p:extLst>
      <p:ext uri="{BB962C8B-B14F-4D97-AF65-F5344CB8AC3E}">
        <p14:creationId xmlns:p14="http://schemas.microsoft.com/office/powerpoint/2010/main" val="4044600395"/>
      </p:ext>
    </p:extLst>
  </p:cSld>
  <p:clrMapOvr>
    <a:masterClrMapping/>
  </p:clrMapOvr>
</p:sldLayout>
</file>

<file path=ppt/slideLayouts/slideLayout157.xml><?xml version="1.0" encoding="utf-8"?>
<p:sldLayout xmlns:a="http://schemas.openxmlformats.org/drawingml/2006/main" xmlns:r="http://schemas.openxmlformats.org/officeDocument/2006/relationships" xmlns:p="http://schemas.openxmlformats.org/presentationml/2006/main" preserve="1" userDrawn="1">
  <p:cSld name="CG Text blocks - Two palettes moving forward">
    <p:spTree>
      <p:nvGrpSpPr>
        <p:cNvPr id="1" name=""/>
        <p:cNvGrpSpPr/>
        <p:nvPr/>
      </p:nvGrpSpPr>
      <p:grpSpPr>
        <a:xfrm>
          <a:off x="0" y="0"/>
          <a:ext cx="0" cy="0"/>
          <a:chOff x="0" y="0"/>
          <a:chExt cx="0" cy="0"/>
        </a:xfrm>
      </p:grpSpPr>
      <p:sp>
        <p:nvSpPr>
          <p:cNvPr id="13" name="Right Arrow 12"/>
          <p:cNvSpPr/>
          <p:nvPr userDrawn="1"/>
        </p:nvSpPr>
        <p:spPr>
          <a:xfrm>
            <a:off x="228600" y="3131708"/>
            <a:ext cx="8685213" cy="1730050"/>
          </a:xfrm>
          <a:prstGeom prst="rightArrow">
            <a:avLst/>
          </a:prstGeom>
          <a:gradFill flip="none" rotWithShape="1">
            <a:gsLst>
              <a:gs pos="0">
                <a:schemeClr val="accent6"/>
              </a:gs>
              <a:gs pos="100000">
                <a:schemeClr val="accent6">
                  <a:lumMod val="20000"/>
                  <a:lumOff val="80000"/>
                </a:schemeClr>
              </a:gs>
            </a:gsLst>
            <a:lin ang="108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FFFFFF"/>
              </a:solidFill>
            </a:endParaRPr>
          </a:p>
        </p:txBody>
      </p:sp>
      <p:sp>
        <p:nvSpPr>
          <p:cNvPr id="2" name="Title 1"/>
          <p:cNvSpPr>
            <a:spLocks noGrp="1"/>
          </p:cNvSpPr>
          <p:nvPr>
            <p:ph type="title"/>
          </p:nvPr>
        </p:nvSpPr>
        <p:spPr/>
        <p:txBody>
          <a:bodyPr/>
          <a:lstStyle/>
          <a:p>
            <a:r>
              <a:rPr lang="en-US" dirty="0"/>
              <a:t>Click to edit Master title style</a:t>
            </a:r>
          </a:p>
        </p:txBody>
      </p:sp>
      <p:sp>
        <p:nvSpPr>
          <p:cNvPr id="5" name="Content Placeholder 4"/>
          <p:cNvSpPr>
            <a:spLocks noGrp="1"/>
          </p:cNvSpPr>
          <p:nvPr>
            <p:ph sz="quarter" idx="11"/>
          </p:nvPr>
        </p:nvSpPr>
        <p:spPr>
          <a:xfrm>
            <a:off x="548683" y="1970088"/>
            <a:ext cx="3353971" cy="4202112"/>
          </a:xfrm>
          <a:solidFill>
            <a:schemeClr val="bg1"/>
          </a:solidFill>
          <a:ln w="12700" cap="flat" cmpd="sng" algn="ctr">
            <a:solidFill>
              <a:schemeClr val="tx1"/>
            </a:solidFill>
            <a:prstDash val="solid"/>
            <a:round/>
            <a:headEnd type="none" w="med" len="med"/>
            <a:tailEnd type="none" w="med" len="med"/>
          </a:ln>
        </p:spPr>
        <p:txBody>
          <a:bodyPr wrap="square" lIns="182880" tIns="137160" rIns="182880" bIns="182880">
            <a:noAutofit/>
          </a:bodyPr>
          <a:lstStyle>
            <a:lvl1pPr>
              <a:defRPr sz="1400"/>
            </a:lvl1pPr>
            <a:lvl2pPr>
              <a:defRPr sz="1400"/>
            </a:lvl2pPr>
            <a:lvl3pPr>
              <a:defRPr sz="1200"/>
            </a:lvl3pPr>
            <a:lvl4pPr>
              <a:defRPr sz="11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6"/>
          <p:cNvSpPr>
            <a:spLocks noGrp="1"/>
          </p:cNvSpPr>
          <p:nvPr>
            <p:ph sz="quarter" idx="12"/>
          </p:nvPr>
        </p:nvSpPr>
        <p:spPr>
          <a:xfrm>
            <a:off x="4215220" y="1971710"/>
            <a:ext cx="3353971" cy="4200490"/>
          </a:xfrm>
          <a:solidFill>
            <a:schemeClr val="bg1"/>
          </a:solidFill>
          <a:ln w="12700" cap="flat" cmpd="sng" algn="ctr">
            <a:solidFill>
              <a:schemeClr val="tx1"/>
            </a:solidFill>
            <a:prstDash val="solid"/>
            <a:round/>
            <a:headEnd type="none" w="med" len="med"/>
            <a:tailEnd type="none" w="med" len="med"/>
          </a:ln>
        </p:spPr>
        <p:txBody>
          <a:bodyPr wrap="square" lIns="182880" tIns="137160" rIns="182880" bIns="182880">
            <a:noAutofit/>
          </a:bodyPr>
          <a:lstStyle>
            <a:lvl1pPr>
              <a:defRPr sz="1400"/>
            </a:lvl1pPr>
            <a:lvl2pPr>
              <a:defRPr sz="1400"/>
            </a:lvl2pPr>
            <a:lvl3pPr>
              <a:defRPr sz="1200"/>
            </a:lvl3pPr>
            <a:lvl4pPr>
              <a:defRPr sz="11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ext Placeholder 8"/>
          <p:cNvSpPr>
            <a:spLocks noGrp="1"/>
          </p:cNvSpPr>
          <p:nvPr>
            <p:ph type="body" sz="quarter" idx="13"/>
          </p:nvPr>
        </p:nvSpPr>
        <p:spPr>
          <a:xfrm>
            <a:off x="548683" y="1612238"/>
            <a:ext cx="3353971" cy="365760"/>
          </a:xfrm>
          <a:solidFill>
            <a:schemeClr val="tx1"/>
          </a:solidFill>
          <a:ln w="12700" cap="flat" cmpd="sng" algn="ctr">
            <a:solidFill>
              <a:schemeClr val="tx1"/>
            </a:solidFill>
            <a:prstDash val="solid"/>
            <a:round/>
            <a:headEnd type="none" w="med" len="med"/>
            <a:tailEnd type="none" w="med" len="med"/>
          </a:ln>
        </p:spPr>
        <p:txBody>
          <a:bodyPr lIns="182880" tIns="0" rIns="182880" bIns="0" anchor="ctr" anchorCtr="0">
            <a:normAutofit/>
          </a:bodyPr>
          <a:lstStyle>
            <a:lvl1pPr>
              <a:defRPr sz="1200" b="1" cap="all" baseline="0">
                <a:solidFill>
                  <a:schemeClr val="bg1"/>
                </a:solidFill>
                <a:latin typeface="Arial"/>
                <a:cs typeface="Arial"/>
              </a:defRPr>
            </a:lvl1pPr>
          </a:lstStyle>
          <a:p>
            <a:pPr lvl="0"/>
            <a:r>
              <a:rPr lang="en-US" dirty="0"/>
              <a:t>Click to edit Master text styles</a:t>
            </a:r>
          </a:p>
        </p:txBody>
      </p:sp>
      <p:sp>
        <p:nvSpPr>
          <p:cNvPr id="10" name="Text Placeholder 8"/>
          <p:cNvSpPr>
            <a:spLocks noGrp="1"/>
          </p:cNvSpPr>
          <p:nvPr>
            <p:ph type="body" sz="quarter" idx="14"/>
          </p:nvPr>
        </p:nvSpPr>
        <p:spPr>
          <a:xfrm>
            <a:off x="4216466" y="1612238"/>
            <a:ext cx="3353971" cy="365760"/>
          </a:xfrm>
          <a:solidFill>
            <a:schemeClr val="tx1"/>
          </a:solidFill>
          <a:ln w="12700" cap="flat" cmpd="sng" algn="ctr">
            <a:solidFill>
              <a:schemeClr val="tx1"/>
            </a:solidFill>
            <a:prstDash val="solid"/>
            <a:round/>
            <a:headEnd type="none" w="med" len="med"/>
            <a:tailEnd type="none" w="med" len="med"/>
          </a:ln>
        </p:spPr>
        <p:txBody>
          <a:bodyPr lIns="182880" tIns="0" rIns="182880" bIns="0" anchor="ctr" anchorCtr="0">
            <a:normAutofit/>
          </a:bodyPr>
          <a:lstStyle>
            <a:lvl1pPr>
              <a:defRPr sz="1200" b="1" cap="all" baseline="0">
                <a:solidFill>
                  <a:schemeClr val="bg1"/>
                </a:solidFill>
                <a:latin typeface="Arial"/>
                <a:cs typeface="Arial"/>
              </a:defRPr>
            </a:lvl1pPr>
          </a:lstStyle>
          <a:p>
            <a:pPr lvl="0"/>
            <a:r>
              <a:rPr lang="en-US" dirty="0"/>
              <a:t>Click to edit Master text styles</a:t>
            </a:r>
          </a:p>
        </p:txBody>
      </p:sp>
      <p:sp>
        <p:nvSpPr>
          <p:cNvPr id="11" name="Footer Placeholder 10"/>
          <p:cNvSpPr>
            <a:spLocks noGrp="1"/>
          </p:cNvSpPr>
          <p:nvPr>
            <p:ph type="ftr" sz="quarter" idx="15"/>
          </p:nvPr>
        </p:nvSpPr>
        <p:spPr/>
        <p:txBody>
          <a:bodyPr/>
          <a:lstStyle/>
          <a:p>
            <a:endParaRPr lang="en-US" dirty="0"/>
          </a:p>
        </p:txBody>
      </p:sp>
    </p:spTree>
    <p:extLst>
      <p:ext uri="{BB962C8B-B14F-4D97-AF65-F5344CB8AC3E}">
        <p14:creationId xmlns:p14="http://schemas.microsoft.com/office/powerpoint/2010/main" val="3939408662"/>
      </p:ext>
    </p:extLst>
  </p:cSld>
  <p:clrMapOvr>
    <a:masterClrMapping/>
  </p:clrMapOvr>
</p:sldLayout>
</file>

<file path=ppt/slideLayouts/slideLayout158.xml><?xml version="1.0" encoding="utf-8"?>
<p:sldLayout xmlns:a="http://schemas.openxmlformats.org/drawingml/2006/main" xmlns:r="http://schemas.openxmlformats.org/officeDocument/2006/relationships" xmlns:p="http://schemas.openxmlformats.org/presentationml/2006/main" preserve="1" userDrawn="1">
  <p:cSld name="CG Confli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11" name="Footer Placeholder 10"/>
          <p:cNvSpPr>
            <a:spLocks noGrp="1"/>
          </p:cNvSpPr>
          <p:nvPr>
            <p:ph type="ftr" sz="quarter" idx="15"/>
          </p:nvPr>
        </p:nvSpPr>
        <p:spPr/>
        <p:txBody>
          <a:bodyPr/>
          <a:lstStyle/>
          <a:p>
            <a:endParaRPr lang="en-US" dirty="0"/>
          </a:p>
        </p:txBody>
      </p:sp>
      <p:sp>
        <p:nvSpPr>
          <p:cNvPr id="12" name="Text Placeholder 17"/>
          <p:cNvSpPr>
            <a:spLocks noGrp="1"/>
          </p:cNvSpPr>
          <p:nvPr>
            <p:ph type="body" sz="quarter" idx="21" hasCustomPrompt="1"/>
          </p:nvPr>
        </p:nvSpPr>
        <p:spPr>
          <a:xfrm>
            <a:off x="228600" y="1597025"/>
            <a:ext cx="3383844" cy="457200"/>
          </a:xfrm>
          <a:prstGeom prst="rect">
            <a:avLst/>
          </a:prstGeom>
          <a:solidFill>
            <a:schemeClr val="tx1"/>
          </a:solidFill>
          <a:ln w="12700">
            <a:solidFill>
              <a:schemeClr val="tx1"/>
            </a:solidFill>
          </a:ln>
        </p:spPr>
        <p:txBody>
          <a:bodyPr anchor="ctr"/>
          <a:lstStyle>
            <a:lvl1pPr algn="ctr">
              <a:buNone/>
              <a:defRPr sz="1200" b="1" cap="all" baseline="0">
                <a:solidFill>
                  <a:schemeClr val="bg1"/>
                </a:solidFill>
                <a:latin typeface="Arial"/>
                <a:cs typeface="Arial"/>
              </a:defRPr>
            </a:lvl1pPr>
          </a:lstStyle>
          <a:p>
            <a:pPr lvl="0"/>
            <a:r>
              <a:rPr lang="en-US" dirty="0"/>
              <a:t>Click to Type</a:t>
            </a:r>
          </a:p>
        </p:txBody>
      </p:sp>
      <p:sp>
        <p:nvSpPr>
          <p:cNvPr id="14" name="Text Placeholder 17"/>
          <p:cNvSpPr>
            <a:spLocks noGrp="1"/>
          </p:cNvSpPr>
          <p:nvPr>
            <p:ph type="body" sz="quarter" idx="23" hasCustomPrompt="1"/>
          </p:nvPr>
        </p:nvSpPr>
        <p:spPr>
          <a:xfrm>
            <a:off x="5526263" y="1597025"/>
            <a:ext cx="3383280" cy="457200"/>
          </a:xfrm>
          <a:prstGeom prst="rect">
            <a:avLst/>
          </a:prstGeom>
          <a:solidFill>
            <a:schemeClr val="tx1"/>
          </a:solidFill>
          <a:ln w="12700">
            <a:solidFill>
              <a:schemeClr val="tx1"/>
            </a:solidFill>
          </a:ln>
        </p:spPr>
        <p:txBody>
          <a:bodyPr anchor="ctr">
            <a:noAutofit/>
          </a:bodyPr>
          <a:lstStyle>
            <a:lvl1pPr algn="ctr">
              <a:buNone/>
              <a:defRPr sz="1200" b="1" cap="all" baseline="0">
                <a:solidFill>
                  <a:schemeClr val="bg1"/>
                </a:solidFill>
                <a:latin typeface="Arial"/>
                <a:cs typeface="Arial"/>
              </a:defRPr>
            </a:lvl1pPr>
          </a:lstStyle>
          <a:p>
            <a:pPr lvl="0"/>
            <a:r>
              <a:rPr lang="en-US" dirty="0"/>
              <a:t>Click to Type</a:t>
            </a:r>
          </a:p>
        </p:txBody>
      </p:sp>
      <p:sp>
        <p:nvSpPr>
          <p:cNvPr id="15" name="Freeform 7"/>
          <p:cNvSpPr>
            <a:spLocks/>
          </p:cNvSpPr>
          <p:nvPr userDrawn="1"/>
        </p:nvSpPr>
        <p:spPr bwMode="auto">
          <a:xfrm>
            <a:off x="4394458" y="2971805"/>
            <a:ext cx="526534" cy="1963948"/>
          </a:xfrm>
          <a:custGeom>
            <a:avLst/>
            <a:gdLst/>
            <a:ahLst/>
            <a:cxnLst>
              <a:cxn ang="0">
                <a:pos x="72" y="0"/>
              </a:cxn>
              <a:cxn ang="0">
                <a:pos x="0" y="232"/>
              </a:cxn>
              <a:cxn ang="0">
                <a:pos x="48" y="232"/>
              </a:cxn>
              <a:cxn ang="0">
                <a:pos x="0" y="376"/>
              </a:cxn>
              <a:cxn ang="0">
                <a:pos x="72" y="376"/>
              </a:cxn>
              <a:cxn ang="0">
                <a:pos x="32" y="504"/>
              </a:cxn>
              <a:cxn ang="0">
                <a:pos x="0" y="504"/>
              </a:cxn>
              <a:cxn ang="0">
                <a:pos x="0" y="608"/>
              </a:cxn>
              <a:cxn ang="0">
                <a:pos x="96" y="496"/>
              </a:cxn>
              <a:cxn ang="0">
                <a:pos x="48" y="504"/>
              </a:cxn>
              <a:cxn ang="0">
                <a:pos x="144" y="336"/>
              </a:cxn>
              <a:cxn ang="0">
                <a:pos x="72" y="336"/>
              </a:cxn>
              <a:cxn ang="0">
                <a:pos x="144" y="192"/>
              </a:cxn>
              <a:cxn ang="0">
                <a:pos x="88" y="192"/>
              </a:cxn>
              <a:cxn ang="0">
                <a:pos x="176" y="0"/>
              </a:cxn>
              <a:cxn ang="0">
                <a:pos x="72" y="0"/>
              </a:cxn>
            </a:cxnLst>
            <a:rect l="0" t="0" r="r" b="b"/>
            <a:pathLst>
              <a:path w="176" h="608">
                <a:moveTo>
                  <a:pt x="72" y="0"/>
                </a:moveTo>
                <a:lnTo>
                  <a:pt x="0" y="232"/>
                </a:lnTo>
                <a:lnTo>
                  <a:pt x="48" y="232"/>
                </a:lnTo>
                <a:lnTo>
                  <a:pt x="0" y="376"/>
                </a:lnTo>
                <a:lnTo>
                  <a:pt x="72" y="376"/>
                </a:lnTo>
                <a:lnTo>
                  <a:pt x="32" y="504"/>
                </a:lnTo>
                <a:lnTo>
                  <a:pt x="0" y="504"/>
                </a:lnTo>
                <a:lnTo>
                  <a:pt x="0" y="608"/>
                </a:lnTo>
                <a:lnTo>
                  <a:pt x="96" y="496"/>
                </a:lnTo>
                <a:lnTo>
                  <a:pt x="48" y="504"/>
                </a:lnTo>
                <a:lnTo>
                  <a:pt x="144" y="336"/>
                </a:lnTo>
                <a:lnTo>
                  <a:pt x="72" y="336"/>
                </a:lnTo>
                <a:lnTo>
                  <a:pt x="144" y="192"/>
                </a:lnTo>
                <a:lnTo>
                  <a:pt x="88" y="192"/>
                </a:lnTo>
                <a:lnTo>
                  <a:pt x="176" y="0"/>
                </a:lnTo>
                <a:lnTo>
                  <a:pt x="72" y="0"/>
                </a:lnTo>
                <a:close/>
              </a:path>
            </a:pathLst>
          </a:custGeom>
          <a:solidFill>
            <a:schemeClr val="accent6"/>
          </a:solidFill>
          <a:ln w="6350" cap="flat" cmpd="sng">
            <a:noFill/>
            <a:prstDash val="solid"/>
            <a:round/>
            <a:headEnd/>
            <a:tailEnd/>
          </a:ln>
          <a:effectLst/>
        </p:spPr>
        <p:txBody>
          <a:bodyPr lIns="72000" tIns="72000" rIns="72000" bIns="72000" anchor="ctr"/>
          <a:lstStyle/>
          <a:p>
            <a:endParaRPr lang="en-US" dirty="0">
              <a:solidFill>
                <a:prstClr val="black"/>
              </a:solidFill>
            </a:endParaRPr>
          </a:p>
        </p:txBody>
      </p:sp>
      <p:sp>
        <p:nvSpPr>
          <p:cNvPr id="16" name="Content Placeholder 10"/>
          <p:cNvSpPr>
            <a:spLocks noGrp="1"/>
          </p:cNvSpPr>
          <p:nvPr>
            <p:ph sz="quarter" idx="20" hasCustomPrompt="1"/>
          </p:nvPr>
        </p:nvSpPr>
        <p:spPr bwMode="auto">
          <a:xfrm>
            <a:off x="228600" y="2053519"/>
            <a:ext cx="3657600" cy="4114800"/>
          </a:xfrm>
          <a:prstGeom prst="homePlate">
            <a:avLst>
              <a:gd name="adj" fmla="val 7533"/>
            </a:avLst>
          </a:prstGeom>
          <a:solidFill>
            <a:schemeClr val="bg1"/>
          </a:solidFill>
          <a:ln w="12700">
            <a:solidFill>
              <a:schemeClr val="tx1"/>
            </a:solidFill>
          </a:ln>
        </p:spPr>
        <p:txBody>
          <a:bodyPr lIns="182880" tIns="91440" rIns="365760">
            <a:noAutofit/>
          </a:bodyPr>
          <a:lstStyle>
            <a:lvl1pPr marL="0" indent="0">
              <a:spcBef>
                <a:spcPts val="0"/>
              </a:spcBef>
              <a:buClr>
                <a:schemeClr val="tx1"/>
              </a:buClr>
              <a:buFont typeface="Wingdings" charset="2"/>
              <a:buNone/>
              <a:defRPr sz="1400"/>
            </a:lvl1pPr>
            <a:lvl2pPr marL="288925" indent="-288925">
              <a:spcBef>
                <a:spcPts val="0"/>
              </a:spcBef>
              <a:buClrTx/>
              <a:buFont typeface="Lucida Grande"/>
              <a:buChar char="—"/>
              <a:tabLst/>
              <a:defRPr sz="1400"/>
            </a:lvl2pPr>
            <a:lvl3pPr marL="458788" indent="-169863">
              <a:spcBef>
                <a:spcPts val="0"/>
              </a:spcBef>
              <a:buClrTx/>
              <a:buFont typeface="Arial"/>
              <a:buChar char="•"/>
              <a:defRPr sz="1200"/>
            </a:lvl3pPr>
            <a:lvl4pPr marL="628650" indent="-169863">
              <a:spcBef>
                <a:spcPts val="0"/>
              </a:spcBef>
              <a:buClrTx/>
              <a:buFont typeface="Arial"/>
              <a:buChar char="•"/>
              <a:defRPr sz="1200"/>
            </a:lvl4pPr>
            <a:lvl5pPr marL="796925" indent="-168275">
              <a:spcBef>
                <a:spcPts val="0"/>
              </a:spcBef>
              <a:buClr>
                <a:schemeClr val="tx1"/>
              </a:buClr>
              <a:buFont typeface="Arial"/>
              <a:buChar char="•"/>
              <a:defRPr sz="1200"/>
            </a:lvl5p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7" name="Content Placeholder 10"/>
          <p:cNvSpPr>
            <a:spLocks noGrp="1"/>
          </p:cNvSpPr>
          <p:nvPr>
            <p:ph sz="quarter" idx="24" hasCustomPrompt="1"/>
          </p:nvPr>
        </p:nvSpPr>
        <p:spPr>
          <a:xfrm flipH="1">
            <a:off x="5251943" y="2053519"/>
            <a:ext cx="3657600" cy="4114800"/>
          </a:xfrm>
          <a:prstGeom prst="homePlate">
            <a:avLst>
              <a:gd name="adj" fmla="val 7343"/>
            </a:avLst>
          </a:prstGeom>
          <a:solidFill>
            <a:schemeClr val="bg1"/>
          </a:solidFill>
          <a:ln w="12700">
            <a:solidFill>
              <a:schemeClr val="tx1"/>
            </a:solidFill>
          </a:ln>
        </p:spPr>
        <p:txBody>
          <a:bodyPr lIns="365760" tIns="91440" rIns="182880">
            <a:noAutofit/>
          </a:bodyPr>
          <a:lstStyle>
            <a:lvl1pPr marL="0" indent="0">
              <a:spcBef>
                <a:spcPts val="0"/>
              </a:spcBef>
              <a:buClr>
                <a:schemeClr val="tx1"/>
              </a:buClr>
              <a:buFont typeface="Lucida Grande"/>
              <a:buNone/>
              <a:defRPr sz="1400"/>
            </a:lvl1pPr>
            <a:lvl2pPr marL="288925" indent="-288925">
              <a:spcBef>
                <a:spcPts val="0"/>
              </a:spcBef>
              <a:buClr>
                <a:schemeClr val="tx1"/>
              </a:buClr>
              <a:buFont typeface="Lucida Grande"/>
              <a:buChar char="—"/>
              <a:tabLst/>
              <a:defRPr sz="1400"/>
            </a:lvl2pPr>
            <a:lvl3pPr marL="458788" indent="-169863">
              <a:spcBef>
                <a:spcPts val="0"/>
              </a:spcBef>
              <a:buClr>
                <a:schemeClr val="tx1"/>
              </a:buClr>
              <a:buFont typeface="Arial"/>
              <a:buChar char="•"/>
              <a:tabLst/>
              <a:defRPr sz="1200"/>
            </a:lvl3pPr>
            <a:lvl4pPr marL="628650" indent="-169863">
              <a:spcBef>
                <a:spcPts val="0"/>
              </a:spcBef>
              <a:buClr>
                <a:schemeClr val="tx1"/>
              </a:buClr>
              <a:buFont typeface="Arial"/>
              <a:buChar char="•"/>
              <a:defRPr sz="1200"/>
            </a:lvl4pPr>
            <a:lvl5pPr marL="796925" indent="-168275">
              <a:spcBef>
                <a:spcPts val="0"/>
              </a:spcBef>
              <a:buClr>
                <a:schemeClr val="tx1"/>
              </a:buClr>
              <a:buFont typeface="Arial"/>
              <a:buChar char="•"/>
              <a:tabLst/>
              <a:defRPr sz="1200"/>
            </a:lvl5p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46977531"/>
      </p:ext>
    </p:extLst>
  </p:cSld>
  <p:clrMapOvr>
    <a:masterClrMapping/>
  </p:clrMapOvr>
</p:sldLayout>
</file>

<file path=ppt/slideLayouts/slideLayout159.xml><?xml version="1.0" encoding="utf-8"?>
<p:sldLayout xmlns:a="http://schemas.openxmlformats.org/drawingml/2006/main" xmlns:r="http://schemas.openxmlformats.org/officeDocument/2006/relationships" xmlns:p="http://schemas.openxmlformats.org/presentationml/2006/main" preserve="1" userDrawn="1">
  <p:cSld name="CG Consequences List">
    <p:spTree>
      <p:nvGrpSpPr>
        <p:cNvPr id="1" name=""/>
        <p:cNvGrpSpPr/>
        <p:nvPr/>
      </p:nvGrpSpPr>
      <p:grpSpPr>
        <a:xfrm>
          <a:off x="0" y="0"/>
          <a:ext cx="0" cy="0"/>
          <a:chOff x="0" y="0"/>
          <a:chExt cx="0" cy="0"/>
        </a:xfrm>
      </p:grpSpPr>
      <p:sp>
        <p:nvSpPr>
          <p:cNvPr id="19" name="Text Placeholder 18"/>
          <p:cNvSpPr>
            <a:spLocks noGrp="1"/>
          </p:cNvSpPr>
          <p:nvPr>
            <p:ph type="body" sz="quarter" idx="37"/>
          </p:nvPr>
        </p:nvSpPr>
        <p:spPr>
          <a:xfrm>
            <a:off x="228600" y="1600201"/>
            <a:ext cx="2943225" cy="4572000"/>
          </a:xfrm>
          <a:ln w="12700">
            <a:solidFill>
              <a:schemeClr val="tx1"/>
            </a:solidFill>
          </a:ln>
        </p:spPr>
        <p:txBody>
          <a:bodyPr lIns="182880" tIns="182880" rIns="822960" bIns="182880"/>
          <a:lstStyle>
            <a:lvl1pPr>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0" name="Text Placeholder 18"/>
          <p:cNvSpPr>
            <a:spLocks noGrp="1"/>
          </p:cNvSpPr>
          <p:nvPr>
            <p:ph type="body" sz="quarter" idx="38"/>
          </p:nvPr>
        </p:nvSpPr>
        <p:spPr>
          <a:xfrm>
            <a:off x="5964883" y="1600201"/>
            <a:ext cx="2943225" cy="4572000"/>
          </a:xfrm>
          <a:ln w="12700">
            <a:solidFill>
              <a:schemeClr val="tx1"/>
            </a:solidFill>
          </a:ln>
        </p:spPr>
        <p:txBody>
          <a:bodyPr lIns="822960" tIns="182880" rIns="182880" bIns="182880"/>
          <a:lstStyle>
            <a:lvl1pPr>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1"/>
          <p:cNvSpPr>
            <a:spLocks noGrp="1"/>
          </p:cNvSpPr>
          <p:nvPr>
            <p:ph type="title"/>
          </p:nvPr>
        </p:nvSpPr>
        <p:spPr/>
        <p:txBody>
          <a:bodyPr/>
          <a:lstStyle/>
          <a:p>
            <a:r>
              <a:rPr lang="en-US"/>
              <a:t>Click to edit Master title style</a:t>
            </a:r>
          </a:p>
        </p:txBody>
      </p:sp>
      <p:sp>
        <p:nvSpPr>
          <p:cNvPr id="3" name="Footer Placeholder 2"/>
          <p:cNvSpPr>
            <a:spLocks noGrp="1"/>
          </p:cNvSpPr>
          <p:nvPr>
            <p:ph type="ftr" sz="quarter" idx="10"/>
          </p:nvPr>
        </p:nvSpPr>
        <p:spPr/>
        <p:txBody>
          <a:bodyPr/>
          <a:lstStyle/>
          <a:p>
            <a:endParaRPr lang="en-US" dirty="0"/>
          </a:p>
        </p:txBody>
      </p:sp>
      <p:sp>
        <p:nvSpPr>
          <p:cNvPr id="6" name="Text Placeholder 23"/>
          <p:cNvSpPr>
            <a:spLocks noGrp="1"/>
          </p:cNvSpPr>
          <p:nvPr>
            <p:ph type="body" sz="quarter" idx="36"/>
          </p:nvPr>
        </p:nvSpPr>
        <p:spPr>
          <a:xfrm>
            <a:off x="2698115" y="1783409"/>
            <a:ext cx="3931920" cy="548633"/>
          </a:xfrm>
          <a:prstGeom prst="homePlate">
            <a:avLst>
              <a:gd name="adj" fmla="val 16207"/>
            </a:avLst>
          </a:prstGeom>
          <a:solidFill>
            <a:srgbClr val="D7F0FA"/>
          </a:solidFill>
          <a:ln>
            <a:solidFill>
              <a:schemeClr val="tx1"/>
            </a:solidFill>
          </a:ln>
        </p:spPr>
        <p:txBody>
          <a:bodyPr anchor="ctr">
            <a:normAutofit/>
          </a:bodyPr>
          <a:lstStyle>
            <a:lvl1pPr marL="177800" indent="0">
              <a:spcBef>
                <a:spcPts val="0"/>
              </a:spcBef>
              <a:buNone/>
              <a:defRPr sz="1400" b="1"/>
            </a:lvl1pPr>
          </a:lstStyle>
          <a:p>
            <a:pPr lvl="0"/>
            <a:endParaRPr lang="en-US" dirty="0"/>
          </a:p>
        </p:txBody>
      </p:sp>
      <p:sp>
        <p:nvSpPr>
          <p:cNvPr id="7" name="Text Placeholder 23"/>
          <p:cNvSpPr>
            <a:spLocks noGrp="1"/>
          </p:cNvSpPr>
          <p:nvPr>
            <p:ph type="body" sz="quarter" idx="21"/>
          </p:nvPr>
        </p:nvSpPr>
        <p:spPr>
          <a:xfrm>
            <a:off x="2667000" y="2514859"/>
            <a:ext cx="3931920" cy="548633"/>
          </a:xfrm>
          <a:prstGeom prst="homePlate">
            <a:avLst>
              <a:gd name="adj" fmla="val 16207"/>
            </a:avLst>
          </a:prstGeom>
          <a:solidFill>
            <a:srgbClr val="D7F0FA"/>
          </a:solidFill>
          <a:ln>
            <a:solidFill>
              <a:schemeClr val="tx1"/>
            </a:solidFill>
          </a:ln>
        </p:spPr>
        <p:txBody>
          <a:bodyPr anchor="ctr">
            <a:normAutofit/>
          </a:bodyPr>
          <a:lstStyle>
            <a:lvl1pPr marL="177800" indent="0">
              <a:spcBef>
                <a:spcPts val="0"/>
              </a:spcBef>
              <a:buNone/>
              <a:defRPr sz="1400" b="1"/>
            </a:lvl1pPr>
          </a:lstStyle>
          <a:p>
            <a:pPr lvl="0"/>
            <a:endParaRPr lang="en-US" dirty="0"/>
          </a:p>
        </p:txBody>
      </p:sp>
      <p:sp>
        <p:nvSpPr>
          <p:cNvPr id="8" name="Text Placeholder 23"/>
          <p:cNvSpPr>
            <a:spLocks noGrp="1"/>
          </p:cNvSpPr>
          <p:nvPr>
            <p:ph type="body" sz="quarter" idx="22"/>
          </p:nvPr>
        </p:nvSpPr>
        <p:spPr>
          <a:xfrm>
            <a:off x="2667000" y="3246309"/>
            <a:ext cx="3931920" cy="548633"/>
          </a:xfrm>
          <a:prstGeom prst="homePlate">
            <a:avLst>
              <a:gd name="adj" fmla="val 16207"/>
            </a:avLst>
          </a:prstGeom>
          <a:solidFill>
            <a:srgbClr val="D7F0FA"/>
          </a:solidFill>
          <a:ln>
            <a:solidFill>
              <a:schemeClr val="tx1"/>
            </a:solidFill>
          </a:ln>
        </p:spPr>
        <p:txBody>
          <a:bodyPr anchor="ctr">
            <a:normAutofit/>
          </a:bodyPr>
          <a:lstStyle>
            <a:lvl1pPr marL="177800" indent="0">
              <a:spcBef>
                <a:spcPts val="0"/>
              </a:spcBef>
              <a:buNone/>
              <a:defRPr sz="1400" b="1"/>
            </a:lvl1pPr>
          </a:lstStyle>
          <a:p>
            <a:pPr lvl="0"/>
            <a:endParaRPr lang="en-US" dirty="0"/>
          </a:p>
        </p:txBody>
      </p:sp>
      <p:sp>
        <p:nvSpPr>
          <p:cNvPr id="9" name="Text Placeholder 23"/>
          <p:cNvSpPr>
            <a:spLocks noGrp="1"/>
          </p:cNvSpPr>
          <p:nvPr>
            <p:ph type="body" sz="quarter" idx="23"/>
          </p:nvPr>
        </p:nvSpPr>
        <p:spPr>
          <a:xfrm>
            <a:off x="2667000" y="3977759"/>
            <a:ext cx="3931920" cy="548633"/>
          </a:xfrm>
          <a:prstGeom prst="homePlate">
            <a:avLst>
              <a:gd name="adj" fmla="val 16207"/>
            </a:avLst>
          </a:prstGeom>
          <a:solidFill>
            <a:srgbClr val="D7F0FA"/>
          </a:solidFill>
          <a:ln>
            <a:solidFill>
              <a:schemeClr val="tx1"/>
            </a:solidFill>
          </a:ln>
        </p:spPr>
        <p:txBody>
          <a:bodyPr anchor="ctr">
            <a:normAutofit/>
          </a:bodyPr>
          <a:lstStyle>
            <a:lvl1pPr marL="177800" indent="0">
              <a:spcBef>
                <a:spcPts val="0"/>
              </a:spcBef>
              <a:buNone/>
              <a:defRPr sz="1400" b="1"/>
            </a:lvl1pPr>
          </a:lstStyle>
          <a:p>
            <a:pPr lvl="0"/>
            <a:endParaRPr lang="en-US" dirty="0"/>
          </a:p>
        </p:txBody>
      </p:sp>
      <p:sp>
        <p:nvSpPr>
          <p:cNvPr id="10" name="Text Placeholder 23"/>
          <p:cNvSpPr>
            <a:spLocks noGrp="1"/>
          </p:cNvSpPr>
          <p:nvPr>
            <p:ph type="body" sz="quarter" idx="24"/>
          </p:nvPr>
        </p:nvSpPr>
        <p:spPr>
          <a:xfrm>
            <a:off x="2667000" y="4709209"/>
            <a:ext cx="3931920" cy="548633"/>
          </a:xfrm>
          <a:prstGeom prst="homePlate">
            <a:avLst>
              <a:gd name="adj" fmla="val 16207"/>
            </a:avLst>
          </a:prstGeom>
          <a:solidFill>
            <a:srgbClr val="D7F0FA"/>
          </a:solidFill>
          <a:ln>
            <a:solidFill>
              <a:schemeClr val="tx1"/>
            </a:solidFill>
          </a:ln>
        </p:spPr>
        <p:txBody>
          <a:bodyPr anchor="ctr">
            <a:normAutofit/>
          </a:bodyPr>
          <a:lstStyle>
            <a:lvl1pPr marL="177800" indent="0">
              <a:spcBef>
                <a:spcPts val="0"/>
              </a:spcBef>
              <a:buNone/>
              <a:defRPr sz="1400" b="1"/>
            </a:lvl1pPr>
          </a:lstStyle>
          <a:p>
            <a:pPr lvl="0"/>
            <a:endParaRPr lang="en-US" dirty="0"/>
          </a:p>
        </p:txBody>
      </p:sp>
      <p:sp>
        <p:nvSpPr>
          <p:cNvPr id="11" name="Text Placeholder 23"/>
          <p:cNvSpPr>
            <a:spLocks noGrp="1"/>
          </p:cNvSpPr>
          <p:nvPr>
            <p:ph type="body" sz="quarter" idx="25"/>
          </p:nvPr>
        </p:nvSpPr>
        <p:spPr>
          <a:xfrm>
            <a:off x="2667000" y="5440658"/>
            <a:ext cx="3931920" cy="548634"/>
          </a:xfrm>
          <a:prstGeom prst="homePlate">
            <a:avLst>
              <a:gd name="adj" fmla="val 16207"/>
            </a:avLst>
          </a:prstGeom>
          <a:solidFill>
            <a:srgbClr val="D7F0FA"/>
          </a:solidFill>
          <a:ln>
            <a:solidFill>
              <a:schemeClr val="tx1"/>
            </a:solidFill>
          </a:ln>
        </p:spPr>
        <p:txBody>
          <a:bodyPr anchor="ctr">
            <a:normAutofit/>
          </a:bodyPr>
          <a:lstStyle>
            <a:lvl1pPr marL="177800" indent="0">
              <a:spcBef>
                <a:spcPts val="0"/>
              </a:spcBef>
              <a:buNone/>
              <a:defRPr sz="1400" b="1"/>
            </a:lvl1pPr>
          </a:lstStyle>
          <a:p>
            <a:pPr lvl="0"/>
            <a:endParaRPr lang="en-US" dirty="0"/>
          </a:p>
        </p:txBody>
      </p:sp>
      <p:sp>
        <p:nvSpPr>
          <p:cNvPr id="12" name="Text Placeholder 22"/>
          <p:cNvSpPr>
            <a:spLocks noGrp="1"/>
          </p:cNvSpPr>
          <p:nvPr>
            <p:ph type="body" sz="quarter" idx="29" hasCustomPrompt="1"/>
          </p:nvPr>
        </p:nvSpPr>
        <p:spPr>
          <a:xfrm>
            <a:off x="2514600" y="1927410"/>
            <a:ext cx="237744" cy="256032"/>
          </a:xfrm>
          <a:prstGeom prst="rect">
            <a:avLst/>
          </a:prstGeom>
          <a:solidFill>
            <a:schemeClr val="tx1"/>
          </a:solidFill>
          <a:ln>
            <a:solidFill>
              <a:schemeClr val="tx1"/>
            </a:solidFill>
          </a:ln>
        </p:spPr>
        <p:txBody>
          <a:bodyPr lIns="0" tIns="0" rIns="0" bIns="0" anchor="ctr">
            <a:normAutofit/>
          </a:bodyPr>
          <a:lstStyle>
            <a:lvl1pPr marL="0" indent="0" algn="ctr">
              <a:spcBef>
                <a:spcPts val="0"/>
              </a:spcBef>
              <a:buNone/>
              <a:defRPr sz="1400" b="1">
                <a:solidFill>
                  <a:srgbClr val="FFFFFF"/>
                </a:solidFill>
                <a:latin typeface="+mj-lt"/>
              </a:defRPr>
            </a:lvl1pPr>
          </a:lstStyle>
          <a:p>
            <a:pPr lvl="0"/>
            <a:r>
              <a:rPr lang="en-US" dirty="0"/>
              <a:t>1</a:t>
            </a:r>
          </a:p>
        </p:txBody>
      </p:sp>
      <p:sp>
        <p:nvSpPr>
          <p:cNvPr id="13" name="Text Placeholder 22"/>
          <p:cNvSpPr>
            <a:spLocks noGrp="1"/>
          </p:cNvSpPr>
          <p:nvPr>
            <p:ph type="body" sz="quarter" idx="30" hasCustomPrompt="1"/>
          </p:nvPr>
        </p:nvSpPr>
        <p:spPr>
          <a:xfrm>
            <a:off x="2514600" y="2661686"/>
            <a:ext cx="237744" cy="256032"/>
          </a:xfrm>
          <a:prstGeom prst="rect">
            <a:avLst/>
          </a:prstGeom>
          <a:solidFill>
            <a:schemeClr val="tx1"/>
          </a:solidFill>
          <a:ln>
            <a:solidFill>
              <a:schemeClr val="tx1"/>
            </a:solidFill>
          </a:ln>
        </p:spPr>
        <p:txBody>
          <a:bodyPr lIns="0" tIns="0" rIns="0" bIns="0" anchor="ctr">
            <a:normAutofit/>
          </a:bodyPr>
          <a:lstStyle>
            <a:lvl1pPr marL="0" indent="0" algn="ctr">
              <a:spcBef>
                <a:spcPts val="0"/>
              </a:spcBef>
              <a:buNone/>
              <a:defRPr sz="1400" b="1">
                <a:solidFill>
                  <a:srgbClr val="FFFFFF"/>
                </a:solidFill>
                <a:latin typeface="+mj-lt"/>
              </a:defRPr>
            </a:lvl1pPr>
          </a:lstStyle>
          <a:p>
            <a:pPr lvl="0"/>
            <a:r>
              <a:rPr lang="en-US" dirty="0"/>
              <a:t>2</a:t>
            </a:r>
          </a:p>
        </p:txBody>
      </p:sp>
      <p:sp>
        <p:nvSpPr>
          <p:cNvPr id="14" name="Text Placeholder 22"/>
          <p:cNvSpPr>
            <a:spLocks noGrp="1"/>
          </p:cNvSpPr>
          <p:nvPr>
            <p:ph type="body" sz="quarter" idx="31" hasCustomPrompt="1"/>
          </p:nvPr>
        </p:nvSpPr>
        <p:spPr>
          <a:xfrm>
            <a:off x="2514600" y="3395962"/>
            <a:ext cx="237744" cy="256032"/>
          </a:xfrm>
          <a:prstGeom prst="rect">
            <a:avLst/>
          </a:prstGeom>
          <a:solidFill>
            <a:schemeClr val="tx1"/>
          </a:solidFill>
          <a:ln>
            <a:solidFill>
              <a:schemeClr val="tx1"/>
            </a:solidFill>
          </a:ln>
        </p:spPr>
        <p:txBody>
          <a:bodyPr lIns="0" tIns="0" rIns="0" bIns="0" anchor="ctr">
            <a:normAutofit/>
          </a:bodyPr>
          <a:lstStyle>
            <a:lvl1pPr marL="0" indent="0" algn="ctr">
              <a:spcBef>
                <a:spcPts val="0"/>
              </a:spcBef>
              <a:buNone/>
              <a:defRPr sz="1400" b="1">
                <a:solidFill>
                  <a:srgbClr val="FFFFFF"/>
                </a:solidFill>
                <a:latin typeface="+mj-lt"/>
              </a:defRPr>
            </a:lvl1pPr>
          </a:lstStyle>
          <a:p>
            <a:pPr lvl="0"/>
            <a:r>
              <a:rPr lang="en-US" dirty="0"/>
              <a:t>3</a:t>
            </a:r>
          </a:p>
        </p:txBody>
      </p:sp>
      <p:sp>
        <p:nvSpPr>
          <p:cNvPr id="15" name="Text Placeholder 22"/>
          <p:cNvSpPr>
            <a:spLocks noGrp="1"/>
          </p:cNvSpPr>
          <p:nvPr>
            <p:ph type="body" sz="quarter" idx="32" hasCustomPrompt="1"/>
          </p:nvPr>
        </p:nvSpPr>
        <p:spPr>
          <a:xfrm>
            <a:off x="2514600" y="4130238"/>
            <a:ext cx="237744" cy="256032"/>
          </a:xfrm>
          <a:prstGeom prst="rect">
            <a:avLst/>
          </a:prstGeom>
          <a:solidFill>
            <a:schemeClr val="tx1"/>
          </a:solidFill>
          <a:ln>
            <a:solidFill>
              <a:schemeClr val="tx1"/>
            </a:solidFill>
          </a:ln>
        </p:spPr>
        <p:txBody>
          <a:bodyPr lIns="0" tIns="0" rIns="0" bIns="0" anchor="ctr">
            <a:normAutofit/>
          </a:bodyPr>
          <a:lstStyle>
            <a:lvl1pPr marL="0" indent="0" algn="ctr">
              <a:spcBef>
                <a:spcPts val="0"/>
              </a:spcBef>
              <a:buNone/>
              <a:defRPr sz="1400" b="1">
                <a:solidFill>
                  <a:srgbClr val="FFFFFF"/>
                </a:solidFill>
                <a:latin typeface="+mj-lt"/>
              </a:defRPr>
            </a:lvl1pPr>
          </a:lstStyle>
          <a:p>
            <a:pPr lvl="0"/>
            <a:r>
              <a:rPr lang="en-US" dirty="0"/>
              <a:t>4</a:t>
            </a:r>
          </a:p>
        </p:txBody>
      </p:sp>
      <p:sp>
        <p:nvSpPr>
          <p:cNvPr id="16" name="Text Placeholder 22"/>
          <p:cNvSpPr>
            <a:spLocks noGrp="1"/>
          </p:cNvSpPr>
          <p:nvPr>
            <p:ph type="body" sz="quarter" idx="33" hasCustomPrompt="1"/>
          </p:nvPr>
        </p:nvSpPr>
        <p:spPr>
          <a:xfrm>
            <a:off x="2514600" y="4864514"/>
            <a:ext cx="237744" cy="256032"/>
          </a:xfrm>
          <a:prstGeom prst="rect">
            <a:avLst/>
          </a:prstGeom>
          <a:solidFill>
            <a:schemeClr val="tx1"/>
          </a:solidFill>
          <a:ln>
            <a:solidFill>
              <a:schemeClr val="tx1"/>
            </a:solidFill>
          </a:ln>
        </p:spPr>
        <p:txBody>
          <a:bodyPr lIns="0" tIns="0" rIns="0" bIns="0" anchor="ctr">
            <a:normAutofit/>
          </a:bodyPr>
          <a:lstStyle>
            <a:lvl1pPr marL="0" indent="0" algn="ctr">
              <a:spcBef>
                <a:spcPts val="0"/>
              </a:spcBef>
              <a:buNone/>
              <a:defRPr sz="1400" b="1">
                <a:solidFill>
                  <a:srgbClr val="FFFFFF"/>
                </a:solidFill>
                <a:latin typeface="+mj-lt"/>
              </a:defRPr>
            </a:lvl1pPr>
          </a:lstStyle>
          <a:p>
            <a:pPr lvl="0"/>
            <a:r>
              <a:rPr lang="en-US" dirty="0"/>
              <a:t>5</a:t>
            </a:r>
          </a:p>
        </p:txBody>
      </p:sp>
      <p:sp>
        <p:nvSpPr>
          <p:cNvPr id="17" name="Text Placeholder 22"/>
          <p:cNvSpPr>
            <a:spLocks noGrp="1"/>
          </p:cNvSpPr>
          <p:nvPr>
            <p:ph type="body" sz="quarter" idx="34" hasCustomPrompt="1"/>
          </p:nvPr>
        </p:nvSpPr>
        <p:spPr>
          <a:xfrm>
            <a:off x="2514600" y="5598789"/>
            <a:ext cx="237744" cy="256032"/>
          </a:xfrm>
          <a:prstGeom prst="rect">
            <a:avLst/>
          </a:prstGeom>
          <a:solidFill>
            <a:schemeClr val="tx1"/>
          </a:solidFill>
          <a:ln>
            <a:solidFill>
              <a:schemeClr val="tx1"/>
            </a:solidFill>
          </a:ln>
        </p:spPr>
        <p:txBody>
          <a:bodyPr lIns="0" tIns="0" rIns="0" bIns="0" anchor="ctr">
            <a:normAutofit/>
          </a:bodyPr>
          <a:lstStyle>
            <a:lvl1pPr marL="0" indent="0" algn="ctr">
              <a:spcBef>
                <a:spcPts val="0"/>
              </a:spcBef>
              <a:buNone/>
              <a:defRPr sz="1400" b="1">
                <a:solidFill>
                  <a:srgbClr val="FFFFFF"/>
                </a:solidFill>
                <a:latin typeface="+mj-lt"/>
              </a:defRPr>
            </a:lvl1pPr>
          </a:lstStyle>
          <a:p>
            <a:pPr lvl="0"/>
            <a:r>
              <a:rPr lang="en-US" dirty="0"/>
              <a:t>6</a:t>
            </a:r>
          </a:p>
        </p:txBody>
      </p:sp>
    </p:spTree>
    <p:extLst>
      <p:ext uri="{BB962C8B-B14F-4D97-AF65-F5344CB8AC3E}">
        <p14:creationId xmlns:p14="http://schemas.microsoft.com/office/powerpoint/2010/main" val="404844235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G One Top One Highlight Two Botto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Content Placeholder 4"/>
          <p:cNvSpPr>
            <a:spLocks noGrp="1"/>
          </p:cNvSpPr>
          <p:nvPr>
            <p:ph sz="quarter" idx="11"/>
          </p:nvPr>
        </p:nvSpPr>
        <p:spPr>
          <a:xfrm>
            <a:off x="228600" y="1619250"/>
            <a:ext cx="4251960" cy="2194560"/>
          </a:xfrm>
        </p:spPr>
        <p:txBody>
          <a:bodyPr>
            <a:noAutofit/>
          </a:bodyPr>
          <a:lstStyle>
            <a:lvl1pPr>
              <a:defRPr sz="1400"/>
            </a:lvl1pPr>
            <a:lvl2pPr>
              <a:defRPr sz="1400"/>
            </a:lvl2pPr>
            <a:lvl3pPr>
              <a:defRPr sz="1200"/>
            </a:lvl3pPr>
            <a:lvl4pPr>
              <a:defRPr sz="11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Content Placeholder 8"/>
          <p:cNvSpPr>
            <a:spLocks noGrp="1"/>
          </p:cNvSpPr>
          <p:nvPr>
            <p:ph sz="quarter" idx="13"/>
          </p:nvPr>
        </p:nvSpPr>
        <p:spPr>
          <a:xfrm>
            <a:off x="228600" y="3977634"/>
            <a:ext cx="4251960" cy="2194560"/>
          </a:xfrm>
        </p:spPr>
        <p:txBody>
          <a:bodyPr>
            <a:noAutofit/>
          </a:bodyPr>
          <a:lstStyle>
            <a:lvl1pPr>
              <a:defRPr sz="1400"/>
            </a:lvl1pPr>
            <a:lvl2pPr>
              <a:defRPr sz="1400"/>
            </a:lvl2pPr>
            <a:lvl3pPr>
              <a:defRPr sz="1200"/>
            </a:lvl3pPr>
            <a:lvl4pPr>
              <a:defRPr sz="11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Content Placeholder 10"/>
          <p:cNvSpPr>
            <a:spLocks noGrp="1"/>
          </p:cNvSpPr>
          <p:nvPr>
            <p:ph sz="quarter" idx="14"/>
          </p:nvPr>
        </p:nvSpPr>
        <p:spPr>
          <a:xfrm>
            <a:off x="4657725" y="3977634"/>
            <a:ext cx="4251960" cy="2194560"/>
          </a:xfrm>
        </p:spPr>
        <p:txBody>
          <a:bodyPr>
            <a:noAutofit/>
          </a:bodyPr>
          <a:lstStyle>
            <a:lvl1pPr>
              <a:defRPr sz="1400"/>
            </a:lvl1pPr>
            <a:lvl2pPr>
              <a:defRPr sz="1400"/>
            </a:lvl2pPr>
            <a:lvl3pPr>
              <a:defRPr sz="1200"/>
            </a:lvl3pPr>
            <a:lvl4pPr>
              <a:defRPr sz="11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Footer Placeholder 7"/>
          <p:cNvSpPr>
            <a:spLocks noGrp="1"/>
          </p:cNvSpPr>
          <p:nvPr>
            <p:ph type="ftr" sz="quarter" idx="15"/>
          </p:nvPr>
        </p:nvSpPr>
        <p:spPr/>
        <p:txBody>
          <a:bodyPr/>
          <a:lstStyle/>
          <a:p>
            <a:endParaRPr lang="en-US" dirty="0"/>
          </a:p>
        </p:txBody>
      </p:sp>
      <p:sp>
        <p:nvSpPr>
          <p:cNvPr id="10" name="Content Placeholder 9"/>
          <p:cNvSpPr>
            <a:spLocks noGrp="1"/>
          </p:cNvSpPr>
          <p:nvPr>
            <p:ph sz="quarter" idx="12" hasCustomPrompt="1"/>
          </p:nvPr>
        </p:nvSpPr>
        <p:spPr>
          <a:xfrm>
            <a:off x="4657725" y="1619250"/>
            <a:ext cx="4256088" cy="2194560"/>
          </a:xfrm>
          <a:solidFill>
            <a:srgbClr val="D7F0FA"/>
          </a:solidFill>
        </p:spPr>
        <p:txBody>
          <a:bodyPr lIns="182880" tIns="137160" rIns="182880" bIns="137160">
            <a:noAutofit/>
          </a:bodyPr>
          <a:lstStyle>
            <a:lvl1pPr>
              <a:spcBef>
                <a:spcPts val="600"/>
              </a:spcBef>
              <a:defRPr sz="800" b="1" cap="all" spc="100">
                <a:ln w="0" cmpd="sng">
                  <a:noFill/>
                </a:ln>
                <a:latin typeface="Arial"/>
                <a:cs typeface="Arial"/>
              </a:defRPr>
            </a:lvl1pPr>
            <a:lvl2pPr marL="0" indent="0">
              <a:spcAft>
                <a:spcPts val="200"/>
              </a:spcAft>
              <a:buNone/>
              <a:defRPr sz="1000" b="1">
                <a:latin typeface="Arial"/>
                <a:cs typeface="Arial"/>
              </a:defRPr>
            </a:lvl2pPr>
            <a:lvl3pPr marL="0" indent="0">
              <a:spcAft>
                <a:spcPts val="200"/>
              </a:spcAft>
              <a:buNone/>
              <a:defRPr sz="1000">
                <a:latin typeface="Arial"/>
                <a:cs typeface="Arial"/>
              </a:defRPr>
            </a:lvl3pPr>
            <a:lvl4pPr marL="0" indent="0">
              <a:spcBef>
                <a:spcPts val="200"/>
              </a:spcBef>
              <a:spcAft>
                <a:spcPts val="1200"/>
              </a:spcAft>
              <a:buNone/>
              <a:defRPr sz="900" i="1"/>
            </a:lvl4pPr>
            <a:lvl5pPr marL="0" indent="0">
              <a:spcAft>
                <a:spcPts val="600"/>
              </a:spcAft>
              <a:buNone/>
              <a:defRPr sz="9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2124263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G Three Acros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8" name="Content Placeholder 7"/>
          <p:cNvSpPr>
            <a:spLocks noGrp="1"/>
          </p:cNvSpPr>
          <p:nvPr>
            <p:ph sz="quarter" idx="11"/>
          </p:nvPr>
        </p:nvSpPr>
        <p:spPr>
          <a:xfrm>
            <a:off x="228600" y="1619250"/>
            <a:ext cx="2784475" cy="4553712"/>
          </a:xfrm>
        </p:spPr>
        <p:txBody>
          <a:bodyPr rIns="182880">
            <a:noAutofit/>
          </a:bodyPr>
          <a:lstStyle>
            <a:lvl1pPr>
              <a:defRPr sz="1200"/>
            </a:lvl1pPr>
            <a:lvl2pPr marL="230188" indent="-230188">
              <a:tabLst>
                <a:tab pos="230188" algn="l"/>
              </a:tabLst>
              <a:defRPr sz="1200"/>
            </a:lvl2pPr>
            <a:lvl3pPr marL="342900" indent="-112713">
              <a:defRPr sz="1100"/>
            </a:lvl3pPr>
            <a:lvl4pPr marL="460375" indent="-117475">
              <a:defRPr sz="1050"/>
            </a:lvl4pPr>
            <a:lvl5pPr marL="571500" indent="-111125">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6"/>
          <p:cNvSpPr>
            <a:spLocks noGrp="1"/>
          </p:cNvSpPr>
          <p:nvPr>
            <p:ph sz="quarter" idx="12"/>
          </p:nvPr>
        </p:nvSpPr>
        <p:spPr>
          <a:xfrm>
            <a:off x="3176366" y="1619249"/>
            <a:ext cx="2788920" cy="4553712"/>
          </a:xfrm>
        </p:spPr>
        <p:txBody>
          <a:bodyPr>
            <a:noAutofit/>
          </a:bodyPr>
          <a:lstStyle>
            <a:lvl1pPr>
              <a:defRPr sz="1200"/>
            </a:lvl1pPr>
            <a:lvl2pPr marL="230188" indent="-230188">
              <a:tabLst>
                <a:tab pos="230188" algn="l"/>
              </a:tabLst>
              <a:defRPr sz="1200"/>
            </a:lvl2pPr>
            <a:lvl3pPr marL="342900" indent="-112713">
              <a:defRPr sz="1100"/>
            </a:lvl3pPr>
            <a:lvl4pPr marL="460375" indent="-117475">
              <a:defRPr sz="1050"/>
            </a:lvl4pPr>
            <a:lvl5pPr marL="571500" indent="-111125">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6" name="Content Placeholder 15"/>
          <p:cNvSpPr>
            <a:spLocks noGrp="1"/>
          </p:cNvSpPr>
          <p:nvPr>
            <p:ph sz="quarter" idx="13"/>
          </p:nvPr>
        </p:nvSpPr>
        <p:spPr>
          <a:xfrm>
            <a:off x="6124893" y="1619250"/>
            <a:ext cx="2788920" cy="4551363"/>
          </a:xfrm>
        </p:spPr>
        <p:txBody>
          <a:bodyPr>
            <a:noAutofit/>
          </a:bodyPr>
          <a:lstStyle>
            <a:lvl1pPr>
              <a:defRPr sz="1200"/>
            </a:lvl1pPr>
            <a:lvl2pPr marL="230188" indent="-230188">
              <a:tabLst>
                <a:tab pos="230188" algn="l"/>
              </a:tabLst>
              <a:defRPr sz="1200"/>
            </a:lvl2pPr>
            <a:lvl3pPr marL="342900" indent="-112713">
              <a:defRPr sz="1100"/>
            </a:lvl3pPr>
            <a:lvl4pPr marL="460375" indent="-117475">
              <a:defRPr sz="1050"/>
            </a:lvl4pPr>
            <a:lvl5pPr marL="571500" indent="-111125">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Footer Placeholder 8"/>
          <p:cNvSpPr>
            <a:spLocks noGrp="1"/>
          </p:cNvSpPr>
          <p:nvPr>
            <p:ph type="ftr" sz="quarter" idx="14"/>
          </p:nvPr>
        </p:nvSpPr>
        <p:spPr/>
        <p:txBody>
          <a:bodyPr/>
          <a:lstStyle/>
          <a:p>
            <a:endParaRPr lang="en-US"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CG Two Across with Highligh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8" name="Content Placeholder 7"/>
          <p:cNvSpPr>
            <a:spLocks noGrp="1"/>
          </p:cNvSpPr>
          <p:nvPr>
            <p:ph sz="quarter" idx="11"/>
          </p:nvPr>
        </p:nvSpPr>
        <p:spPr>
          <a:xfrm>
            <a:off x="228600" y="1619250"/>
            <a:ext cx="2784475" cy="4553712"/>
          </a:xfrm>
        </p:spPr>
        <p:txBody>
          <a:bodyPr rIns="182880">
            <a:noAutofit/>
          </a:bodyPr>
          <a:lstStyle>
            <a:lvl1pPr>
              <a:defRPr sz="1200"/>
            </a:lvl1pPr>
            <a:lvl2pPr>
              <a:defRPr sz="1200"/>
            </a:lvl2pPr>
            <a:lvl3pPr>
              <a:defRPr sz="1100"/>
            </a:lvl3pPr>
            <a:lvl4pPr>
              <a:defRPr sz="1050"/>
            </a:lvl4pPr>
            <a:lvl5pPr>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6"/>
          <p:cNvSpPr>
            <a:spLocks noGrp="1"/>
          </p:cNvSpPr>
          <p:nvPr>
            <p:ph sz="quarter" idx="12"/>
          </p:nvPr>
        </p:nvSpPr>
        <p:spPr>
          <a:xfrm>
            <a:off x="3176366" y="1619249"/>
            <a:ext cx="2788920" cy="4553712"/>
          </a:xfrm>
        </p:spPr>
        <p:txBody>
          <a:bodyPr>
            <a:noAutofit/>
          </a:bodyPr>
          <a:lstStyle>
            <a:lvl1pPr>
              <a:defRPr sz="1200"/>
            </a:lvl1pPr>
            <a:lvl2pPr>
              <a:defRPr sz="1200"/>
            </a:lvl2pPr>
            <a:lvl3pPr>
              <a:defRPr sz="1100"/>
            </a:lvl3pPr>
            <a:lvl4pPr>
              <a:defRPr sz="1050"/>
            </a:lvl4pPr>
            <a:lvl5pPr>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Content Placeholder 9"/>
          <p:cNvSpPr>
            <a:spLocks noGrp="1"/>
          </p:cNvSpPr>
          <p:nvPr>
            <p:ph sz="quarter" idx="13" hasCustomPrompt="1"/>
          </p:nvPr>
        </p:nvSpPr>
        <p:spPr>
          <a:xfrm>
            <a:off x="6124893" y="1619250"/>
            <a:ext cx="2788920" cy="1261884"/>
          </a:xfrm>
          <a:solidFill>
            <a:srgbClr val="D7F0FA"/>
          </a:solidFill>
        </p:spPr>
        <p:txBody>
          <a:bodyPr lIns="182880" tIns="137160" rIns="182880" bIns="137160">
            <a:spAutoFit/>
          </a:bodyPr>
          <a:lstStyle>
            <a:lvl1pPr>
              <a:spcBef>
                <a:spcPts val="600"/>
              </a:spcBef>
              <a:defRPr sz="700" b="1" cap="all" spc="100">
                <a:ln w="0" cmpd="sng">
                  <a:noFill/>
                </a:ln>
                <a:latin typeface="Arial"/>
                <a:cs typeface="Arial"/>
              </a:defRPr>
            </a:lvl1pPr>
            <a:lvl2pPr marL="0" indent="0">
              <a:spcBef>
                <a:spcPts val="200"/>
              </a:spcBef>
              <a:spcAft>
                <a:spcPts val="0"/>
              </a:spcAft>
              <a:buNone/>
              <a:defRPr sz="1000" b="1">
                <a:latin typeface="Arial"/>
                <a:cs typeface="Arial"/>
              </a:defRPr>
            </a:lvl2pPr>
            <a:lvl3pPr marL="0" indent="0">
              <a:spcBef>
                <a:spcPts val="200"/>
              </a:spcBef>
              <a:spcAft>
                <a:spcPts val="0"/>
              </a:spcAft>
              <a:buNone/>
              <a:defRPr sz="1000">
                <a:latin typeface="Arial"/>
                <a:cs typeface="Arial"/>
              </a:defRPr>
            </a:lvl3pPr>
            <a:lvl4pPr marL="0" indent="0">
              <a:spcBef>
                <a:spcPts val="200"/>
              </a:spcBef>
              <a:spcAft>
                <a:spcPts val="1200"/>
              </a:spcAft>
              <a:buNone/>
              <a:defRPr sz="900" i="1"/>
            </a:lvl4pPr>
            <a:lvl5pPr marL="0" indent="0">
              <a:spcAft>
                <a:spcPts val="600"/>
              </a:spcAft>
              <a:buNone/>
              <a:defRPr sz="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Footer Placeholder 8"/>
          <p:cNvSpPr>
            <a:spLocks noGrp="1"/>
          </p:cNvSpPr>
          <p:nvPr>
            <p:ph type="ftr" sz="quarter" idx="14"/>
          </p:nvPr>
        </p:nvSpPr>
        <p:spPr/>
        <p:txBody>
          <a:bodyPr/>
          <a:lstStyle/>
          <a:p>
            <a:endParaRPr lang="en-US"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G Four Acros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8" name="Content Placeholder 7"/>
          <p:cNvSpPr>
            <a:spLocks noGrp="1"/>
          </p:cNvSpPr>
          <p:nvPr>
            <p:ph sz="quarter" idx="11"/>
          </p:nvPr>
        </p:nvSpPr>
        <p:spPr>
          <a:xfrm>
            <a:off x="228600" y="1619250"/>
            <a:ext cx="2039112" cy="4553712"/>
          </a:xfrm>
        </p:spPr>
        <p:txBody>
          <a:bodyPr rIns="182880">
            <a:noAutofit/>
          </a:bodyPr>
          <a:lstStyle>
            <a:lvl1pPr>
              <a:defRPr sz="1200"/>
            </a:lvl1pPr>
            <a:lvl2pPr marL="230188" indent="-230188">
              <a:tabLst>
                <a:tab pos="230188" algn="l"/>
              </a:tabLst>
              <a:defRPr sz="1200"/>
            </a:lvl2pPr>
            <a:lvl3pPr marL="341313" indent="-111125">
              <a:defRPr sz="1100"/>
            </a:lvl3pPr>
            <a:lvl4pPr marL="460375" indent="-119063">
              <a:defRPr sz="1050"/>
            </a:lvl4pPr>
            <a:lvl5pPr marL="573088" indent="-112713">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6"/>
          <p:cNvSpPr>
            <a:spLocks noGrp="1"/>
          </p:cNvSpPr>
          <p:nvPr>
            <p:ph sz="quarter" idx="12"/>
          </p:nvPr>
        </p:nvSpPr>
        <p:spPr>
          <a:xfrm>
            <a:off x="2442147" y="1619249"/>
            <a:ext cx="2039112" cy="4553712"/>
          </a:xfrm>
        </p:spPr>
        <p:txBody>
          <a:bodyPr>
            <a:noAutofit/>
          </a:bodyPr>
          <a:lstStyle>
            <a:lvl1pPr>
              <a:defRPr sz="1200"/>
            </a:lvl1pPr>
            <a:lvl2pPr marL="230188" indent="-230188">
              <a:tabLst>
                <a:tab pos="230188" algn="l"/>
              </a:tabLst>
              <a:defRPr sz="1200"/>
            </a:lvl2pPr>
            <a:lvl3pPr marL="341313" indent="-111125">
              <a:defRPr sz="1100"/>
            </a:lvl3pPr>
            <a:lvl4pPr marL="460375" indent="-119063">
              <a:defRPr sz="1050"/>
            </a:lvl4pPr>
            <a:lvl5pPr marL="573088" indent="-112713">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6" name="Content Placeholder 15"/>
          <p:cNvSpPr>
            <a:spLocks noGrp="1"/>
          </p:cNvSpPr>
          <p:nvPr>
            <p:ph sz="quarter" idx="13"/>
          </p:nvPr>
        </p:nvSpPr>
        <p:spPr>
          <a:xfrm>
            <a:off x="4655694" y="1619250"/>
            <a:ext cx="2039112" cy="4551363"/>
          </a:xfrm>
        </p:spPr>
        <p:txBody>
          <a:bodyPr>
            <a:noAutofit/>
          </a:bodyPr>
          <a:lstStyle>
            <a:lvl1pPr>
              <a:defRPr sz="1200"/>
            </a:lvl1pPr>
            <a:lvl2pPr marL="230188" indent="-230188">
              <a:tabLst>
                <a:tab pos="230188" algn="l"/>
              </a:tabLst>
              <a:defRPr sz="1200"/>
            </a:lvl2pPr>
            <a:lvl3pPr marL="341313" indent="-111125">
              <a:defRPr sz="1100"/>
            </a:lvl3pPr>
            <a:lvl4pPr marL="460375" indent="-119063">
              <a:defRPr sz="1050"/>
            </a:lvl4pPr>
            <a:lvl5pPr marL="684213" indent="-111125">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Content Placeholder 15"/>
          <p:cNvSpPr>
            <a:spLocks noGrp="1"/>
          </p:cNvSpPr>
          <p:nvPr>
            <p:ph sz="quarter" idx="14"/>
          </p:nvPr>
        </p:nvSpPr>
        <p:spPr>
          <a:xfrm>
            <a:off x="6869241" y="1619250"/>
            <a:ext cx="2039112" cy="4551363"/>
          </a:xfrm>
        </p:spPr>
        <p:txBody>
          <a:bodyPr>
            <a:noAutofit/>
          </a:bodyPr>
          <a:lstStyle>
            <a:lvl1pPr>
              <a:defRPr sz="1200"/>
            </a:lvl1pPr>
            <a:lvl2pPr marL="230188" indent="-230188">
              <a:tabLst>
                <a:tab pos="230188" algn="l"/>
              </a:tabLst>
              <a:defRPr sz="1200"/>
            </a:lvl2pPr>
            <a:lvl3pPr marL="341313" indent="-111125">
              <a:defRPr sz="1100"/>
            </a:lvl3pPr>
            <a:lvl4pPr marL="460375" indent="-119063">
              <a:defRPr sz="1050"/>
            </a:lvl4pPr>
            <a:lvl5pPr marL="684213" indent="-111125">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Footer Placeholder 9"/>
          <p:cNvSpPr>
            <a:spLocks noGrp="1"/>
          </p:cNvSpPr>
          <p:nvPr>
            <p:ph type="ftr" sz="quarter" idx="15"/>
          </p:nvPr>
        </p:nvSpPr>
        <p:spPr/>
        <p:txBody>
          <a:bodyPr/>
          <a:lstStyle/>
          <a:p>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G Back Cover">
    <p:spTree>
      <p:nvGrpSpPr>
        <p:cNvPr id="1" name=""/>
        <p:cNvGrpSpPr/>
        <p:nvPr/>
      </p:nvGrpSpPr>
      <p:grpSpPr>
        <a:xfrm>
          <a:off x="0" y="0"/>
          <a:ext cx="0" cy="0"/>
          <a:chOff x="0" y="0"/>
          <a:chExt cx="0" cy="0"/>
        </a:xfrm>
      </p:grpSpPr>
      <p:pic>
        <p:nvPicPr>
          <p:cNvPr id="9" name="Picture 8" descr="CG_logo_seal_WH.png"/>
          <p:cNvPicPr>
            <a:picLocks noChangeAspect="1"/>
          </p:cNvPicPr>
          <p:nvPr userDrawn="1"/>
        </p:nvPicPr>
        <p:blipFill>
          <a:blip r:embed="rId2">
            <a:lum bright="-100000"/>
          </a:blip>
          <a:stretch>
            <a:fillRect/>
          </a:stretch>
        </p:blipFill>
        <p:spPr>
          <a:xfrm>
            <a:off x="3753652" y="2627606"/>
            <a:ext cx="1600202" cy="1600200"/>
          </a:xfrm>
          <a:prstGeom prst="rect">
            <a:avLst/>
          </a:prstGeom>
          <a:effectLst/>
        </p:spPr>
      </p:pic>
      <p:sp>
        <p:nvSpPr>
          <p:cNvPr id="3" name="TextBox 2"/>
          <p:cNvSpPr txBox="1"/>
          <p:nvPr userDrawn="1"/>
        </p:nvSpPr>
        <p:spPr>
          <a:xfrm>
            <a:off x="228601" y="6140450"/>
            <a:ext cx="8685212" cy="457200"/>
          </a:xfrm>
          <a:prstGeom prst="rect">
            <a:avLst/>
          </a:prstGeom>
          <a:noFill/>
        </p:spPr>
        <p:txBody>
          <a:bodyPr wrap="square" lIns="0" tIns="0" rIns="0" bIns="0" rtlCol="0" anchor="b" anchorCtr="0">
            <a:noAutofit/>
          </a:bodyPr>
          <a:lstStyle/>
          <a:p>
            <a:pPr algn="ctr">
              <a:spcAft>
                <a:spcPts val="300"/>
              </a:spcAft>
            </a:pPr>
            <a:r>
              <a:rPr lang="en-US" sz="600" b="0" dirty="0">
                <a:latin typeface="Arial" panose="020B0604020202020204" pitchFamily="34" charset="0"/>
                <a:cs typeface="Arial" panose="020B0604020202020204" pitchFamily="34" charset="0"/>
              </a:rPr>
              <a:t>©</a:t>
            </a:r>
            <a:r>
              <a:rPr lang="en-US" sz="600" b="0" baseline="0" dirty="0">
                <a:latin typeface="Arial" panose="020B0604020202020204" pitchFamily="34" charset="0"/>
                <a:cs typeface="Arial" panose="020B0604020202020204" pitchFamily="34" charset="0"/>
              </a:rPr>
              <a:t> </a:t>
            </a:r>
            <a:r>
              <a:rPr lang="en-US" sz="600" b="0" dirty="0">
                <a:latin typeface="Arial" panose="020B0604020202020204" pitchFamily="34" charset="0"/>
                <a:cs typeface="Arial" panose="020B0604020202020204" pitchFamily="34" charset="0"/>
              </a:rPr>
              <a:t>2018 Cleary Gottlieb</a:t>
            </a:r>
            <a:r>
              <a:rPr lang="en-US" sz="600" b="0" baseline="0" dirty="0">
                <a:latin typeface="Arial" panose="020B0604020202020204" pitchFamily="34" charset="0"/>
                <a:cs typeface="Arial" panose="020B0604020202020204" pitchFamily="34" charset="0"/>
              </a:rPr>
              <a:t> Steen &amp; Hamilton LLP. All rights reserved. </a:t>
            </a:r>
          </a:p>
          <a:p>
            <a:pPr algn="ctr">
              <a:spcAft>
                <a:spcPts val="300"/>
              </a:spcAft>
            </a:pPr>
            <a:r>
              <a:rPr lang="en-US" sz="600" baseline="0" dirty="0">
                <a:latin typeface="Arial" panose="020B0604020202020204" pitchFamily="34" charset="0"/>
                <a:cs typeface="Arial" panose="020B0604020202020204" pitchFamily="34" charset="0"/>
              </a:rPr>
              <a:t>Throughout this presentation, “Cleary Gottlieb” and the “firm” refer to Cleary Gottlieb Steen &amp; Hamilton LLP </a:t>
            </a:r>
            <a:br>
              <a:rPr lang="en-US" sz="600" baseline="0" dirty="0">
                <a:latin typeface="Arial" panose="020B0604020202020204" pitchFamily="34" charset="0"/>
                <a:cs typeface="Arial" panose="020B0604020202020204" pitchFamily="34" charset="0"/>
              </a:rPr>
            </a:br>
            <a:r>
              <a:rPr lang="en-US" sz="600" baseline="0" dirty="0">
                <a:latin typeface="Arial" panose="020B0604020202020204" pitchFamily="34" charset="0"/>
                <a:cs typeface="Arial" panose="020B0604020202020204" pitchFamily="34" charset="0"/>
              </a:rPr>
              <a:t>and its affiliated entities in certain jurisdictions, and the term “offices” includes offices of those affiliated entities.</a:t>
            </a:r>
            <a:endParaRPr lang="en-US" sz="600" dirty="0">
              <a:latin typeface="Arial" panose="020B0604020202020204" pitchFamily="34" charset="0"/>
              <a:cs typeface="Arial" panose="020B0604020202020204" pitchFamily="34" charset="0"/>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G Three Across One Highight">
    <p:spTree>
      <p:nvGrpSpPr>
        <p:cNvPr id="1" name=""/>
        <p:cNvGrpSpPr/>
        <p:nvPr/>
      </p:nvGrpSpPr>
      <p:grpSpPr>
        <a:xfrm>
          <a:off x="0" y="0"/>
          <a:ext cx="0" cy="0"/>
          <a:chOff x="0" y="0"/>
          <a:chExt cx="0" cy="0"/>
        </a:xfrm>
      </p:grpSpPr>
      <p:sp>
        <p:nvSpPr>
          <p:cNvPr id="11" name="Content Placeholder 9"/>
          <p:cNvSpPr>
            <a:spLocks noGrp="1"/>
          </p:cNvSpPr>
          <p:nvPr>
            <p:ph sz="quarter" idx="16" hasCustomPrompt="1"/>
          </p:nvPr>
        </p:nvSpPr>
        <p:spPr>
          <a:xfrm>
            <a:off x="6873875" y="1619250"/>
            <a:ext cx="2039938" cy="1369606"/>
          </a:xfrm>
          <a:solidFill>
            <a:srgbClr val="D7F0FA"/>
          </a:solidFill>
        </p:spPr>
        <p:txBody>
          <a:bodyPr lIns="182880" tIns="137160" rIns="182880" bIns="137160">
            <a:spAutoFit/>
          </a:bodyPr>
          <a:lstStyle>
            <a:lvl1pPr>
              <a:spcBef>
                <a:spcPts val="600"/>
              </a:spcBef>
              <a:defRPr sz="700" b="1" cap="all" spc="100">
                <a:ln w="0" cmpd="sng">
                  <a:noFill/>
                </a:ln>
                <a:latin typeface="Arial"/>
                <a:cs typeface="Arial"/>
              </a:defRPr>
            </a:lvl1pPr>
            <a:lvl2pPr marL="0" indent="0">
              <a:spcBef>
                <a:spcPts val="200"/>
              </a:spcBef>
              <a:spcAft>
                <a:spcPts val="0"/>
              </a:spcAft>
              <a:buNone/>
              <a:defRPr sz="1000" b="1">
                <a:latin typeface="Arial"/>
                <a:cs typeface="Arial"/>
              </a:defRPr>
            </a:lvl2pPr>
            <a:lvl3pPr marL="0" indent="0">
              <a:spcBef>
                <a:spcPts val="200"/>
              </a:spcBef>
              <a:spcAft>
                <a:spcPts val="0"/>
              </a:spcAft>
              <a:buNone/>
              <a:defRPr sz="1000">
                <a:latin typeface="Arial"/>
                <a:cs typeface="Arial"/>
              </a:defRPr>
            </a:lvl3pPr>
            <a:lvl4pPr marL="0" indent="0">
              <a:spcBef>
                <a:spcPts val="200"/>
              </a:spcBef>
              <a:spcAft>
                <a:spcPts val="1200"/>
              </a:spcAft>
              <a:buNone/>
              <a:defRPr sz="900" i="1"/>
            </a:lvl4pPr>
            <a:lvl5pPr marL="0" indent="0">
              <a:spcAft>
                <a:spcPts val="600"/>
              </a:spcAft>
              <a:buNone/>
              <a:defRPr sz="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1"/>
          <p:cNvSpPr>
            <a:spLocks noGrp="1"/>
          </p:cNvSpPr>
          <p:nvPr>
            <p:ph type="title"/>
          </p:nvPr>
        </p:nvSpPr>
        <p:spPr/>
        <p:txBody>
          <a:bodyPr/>
          <a:lstStyle/>
          <a:p>
            <a:r>
              <a:rPr lang="en-US" dirty="0"/>
              <a:t>Click to edit Master title style</a:t>
            </a:r>
          </a:p>
        </p:txBody>
      </p:sp>
      <p:sp>
        <p:nvSpPr>
          <p:cNvPr id="8" name="Content Placeholder 7"/>
          <p:cNvSpPr>
            <a:spLocks noGrp="1"/>
          </p:cNvSpPr>
          <p:nvPr>
            <p:ph sz="quarter" idx="11"/>
          </p:nvPr>
        </p:nvSpPr>
        <p:spPr>
          <a:xfrm>
            <a:off x="228600" y="1619250"/>
            <a:ext cx="2039112" cy="4553712"/>
          </a:xfrm>
        </p:spPr>
        <p:txBody>
          <a:bodyPr rIns="182880">
            <a:noAutofit/>
          </a:bodyPr>
          <a:lstStyle>
            <a:lvl1pPr>
              <a:defRPr sz="1200"/>
            </a:lvl1pPr>
            <a:lvl2pPr marL="230188" indent="-230188">
              <a:tabLst>
                <a:tab pos="230188" algn="l"/>
              </a:tabLst>
              <a:defRPr sz="1200"/>
            </a:lvl2pPr>
            <a:lvl3pPr marL="341313" indent="-111125">
              <a:defRPr sz="1100"/>
            </a:lvl3pPr>
            <a:lvl4pPr marL="460375" indent="-119063">
              <a:defRPr sz="1050"/>
            </a:lvl4pPr>
            <a:lvl5pPr marL="573088" indent="-112713">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6"/>
          <p:cNvSpPr>
            <a:spLocks noGrp="1"/>
          </p:cNvSpPr>
          <p:nvPr>
            <p:ph sz="quarter" idx="12"/>
          </p:nvPr>
        </p:nvSpPr>
        <p:spPr>
          <a:xfrm>
            <a:off x="2442147" y="1619249"/>
            <a:ext cx="2039112" cy="4553712"/>
          </a:xfrm>
        </p:spPr>
        <p:txBody>
          <a:bodyPr>
            <a:noAutofit/>
          </a:bodyPr>
          <a:lstStyle>
            <a:lvl1pPr>
              <a:defRPr sz="1200"/>
            </a:lvl1pPr>
            <a:lvl2pPr marL="230188" indent="-230188">
              <a:tabLst>
                <a:tab pos="230188" algn="l"/>
              </a:tabLst>
              <a:defRPr sz="1200"/>
            </a:lvl2pPr>
            <a:lvl3pPr marL="341313" indent="-111125">
              <a:defRPr sz="1100"/>
            </a:lvl3pPr>
            <a:lvl4pPr marL="460375" indent="-119063">
              <a:defRPr sz="1050"/>
            </a:lvl4pPr>
            <a:lvl5pPr marL="573088" indent="-112713">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6" name="Content Placeholder 15"/>
          <p:cNvSpPr>
            <a:spLocks noGrp="1"/>
          </p:cNvSpPr>
          <p:nvPr>
            <p:ph sz="quarter" idx="13"/>
          </p:nvPr>
        </p:nvSpPr>
        <p:spPr>
          <a:xfrm>
            <a:off x="4655694" y="1619250"/>
            <a:ext cx="2039112" cy="4551363"/>
          </a:xfrm>
        </p:spPr>
        <p:txBody>
          <a:bodyPr>
            <a:noAutofit/>
          </a:bodyPr>
          <a:lstStyle>
            <a:lvl1pPr>
              <a:defRPr sz="1200"/>
            </a:lvl1pPr>
            <a:lvl2pPr marL="230188" indent="-230188">
              <a:tabLst>
                <a:tab pos="230188" algn="l"/>
              </a:tabLst>
              <a:defRPr sz="1200"/>
            </a:lvl2pPr>
            <a:lvl3pPr marL="341313" indent="-111125">
              <a:defRPr sz="1100"/>
            </a:lvl3pPr>
            <a:lvl4pPr marL="460375" indent="-119063">
              <a:defRPr sz="1050"/>
            </a:lvl4pPr>
            <a:lvl5pPr marL="684213" indent="-111125">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Footer Placeholder 9"/>
          <p:cNvSpPr>
            <a:spLocks noGrp="1"/>
          </p:cNvSpPr>
          <p:nvPr>
            <p:ph type="ftr" sz="quarter" idx="15"/>
          </p:nvPr>
        </p:nvSpPr>
        <p:spPr/>
        <p:txBody>
          <a:bodyPr/>
          <a:lstStyle/>
          <a:p>
            <a:endParaRPr lang="en-US" dirty="0"/>
          </a:p>
        </p:txBody>
      </p:sp>
    </p:spTree>
    <p:extLst>
      <p:ext uri="{BB962C8B-B14F-4D97-AF65-F5344CB8AC3E}">
        <p14:creationId xmlns:p14="http://schemas.microsoft.com/office/powerpoint/2010/main" val="150388176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CG Four Across - Group">
    <p:spTree>
      <p:nvGrpSpPr>
        <p:cNvPr id="1" name=""/>
        <p:cNvGrpSpPr/>
        <p:nvPr/>
      </p:nvGrpSpPr>
      <p:grpSpPr>
        <a:xfrm>
          <a:off x="0" y="0"/>
          <a:ext cx="0" cy="0"/>
          <a:chOff x="0" y="0"/>
          <a:chExt cx="0" cy="0"/>
        </a:xfrm>
      </p:grpSpPr>
      <p:sp>
        <p:nvSpPr>
          <p:cNvPr id="10" name="Rectangle 9"/>
          <p:cNvSpPr/>
          <p:nvPr userDrawn="1"/>
        </p:nvSpPr>
        <p:spPr>
          <a:xfrm>
            <a:off x="228600" y="1600200"/>
            <a:ext cx="8685213" cy="4572000"/>
          </a:xfrm>
          <a:prstGeom prst="rect">
            <a:avLst/>
          </a:prstGeom>
          <a:solidFill>
            <a:srgbClr val="D7F0F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p:txBody>
          <a:bodyPr/>
          <a:lstStyle/>
          <a:p>
            <a:r>
              <a:rPr lang="en-US" dirty="0"/>
              <a:t>Click to edit Master title style</a:t>
            </a:r>
          </a:p>
        </p:txBody>
      </p:sp>
      <p:sp>
        <p:nvSpPr>
          <p:cNvPr id="8" name="Content Placeholder 7"/>
          <p:cNvSpPr>
            <a:spLocks noGrp="1"/>
          </p:cNvSpPr>
          <p:nvPr>
            <p:ph sz="quarter" idx="11"/>
          </p:nvPr>
        </p:nvSpPr>
        <p:spPr>
          <a:xfrm>
            <a:off x="428692" y="1770888"/>
            <a:ext cx="1947672" cy="4219713"/>
          </a:xfrm>
          <a:solidFill>
            <a:schemeClr val="bg1"/>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182880" tIns="137160" rIns="182880" bIns="137160">
            <a:noAutofit/>
          </a:bodyPr>
          <a:lstStyle>
            <a:lvl1pPr>
              <a:defRPr sz="1050"/>
            </a:lvl1pPr>
            <a:lvl2pPr marL="230188" indent="-230188">
              <a:tabLst>
                <a:tab pos="231775" algn="l"/>
              </a:tabLst>
              <a:defRPr sz="1050"/>
            </a:lvl2pPr>
            <a:lvl3pPr marL="344488" indent="-112713">
              <a:defRPr sz="1000"/>
            </a:lvl3pPr>
            <a:lvl4pPr marL="457200" indent="-112713">
              <a:defRPr sz="900"/>
            </a:lvl4pPr>
            <a:lvl5pPr marL="569913" indent="-112713">
              <a:defRPr sz="9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6"/>
          <p:cNvSpPr>
            <a:spLocks noGrp="1"/>
          </p:cNvSpPr>
          <p:nvPr>
            <p:ph sz="quarter" idx="12"/>
          </p:nvPr>
        </p:nvSpPr>
        <p:spPr>
          <a:xfrm>
            <a:off x="2542202" y="1770887"/>
            <a:ext cx="1947672" cy="4219713"/>
          </a:xfrm>
          <a:solidFill>
            <a:schemeClr val="bg1"/>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182880" tIns="137160" rIns="182880" bIns="137160">
            <a:noAutofit/>
          </a:bodyPr>
          <a:lstStyle>
            <a:lvl1pPr>
              <a:defRPr sz="1050"/>
            </a:lvl1pPr>
            <a:lvl2pPr marL="231775" indent="-231775">
              <a:tabLst>
                <a:tab pos="231775" algn="l"/>
              </a:tabLst>
              <a:defRPr sz="1050"/>
            </a:lvl2pPr>
            <a:lvl3pPr marL="344488" indent="-112713">
              <a:defRPr sz="1000"/>
            </a:lvl3pPr>
            <a:lvl4pPr marL="457200" indent="-112713">
              <a:defRPr sz="900"/>
            </a:lvl4pPr>
            <a:lvl5pPr marL="569913" indent="-112713">
              <a:tabLst/>
              <a:defRPr sz="9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6" name="Content Placeholder 15"/>
          <p:cNvSpPr>
            <a:spLocks noGrp="1"/>
          </p:cNvSpPr>
          <p:nvPr>
            <p:ph sz="quarter" idx="13"/>
          </p:nvPr>
        </p:nvSpPr>
        <p:spPr>
          <a:xfrm>
            <a:off x="4655712" y="1770889"/>
            <a:ext cx="1947672" cy="4217536"/>
          </a:xfrm>
          <a:solidFill>
            <a:schemeClr val="bg1"/>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182880" tIns="137160" rIns="182880" bIns="137160">
            <a:noAutofit/>
          </a:bodyPr>
          <a:lstStyle>
            <a:lvl1pPr>
              <a:defRPr sz="1050"/>
            </a:lvl1pPr>
            <a:lvl2pPr marL="231775" indent="-231775">
              <a:tabLst/>
              <a:defRPr sz="1050"/>
            </a:lvl2pPr>
            <a:lvl3pPr marL="344488" indent="-112713">
              <a:defRPr sz="1000"/>
            </a:lvl3pPr>
            <a:lvl4pPr marL="457200" indent="-112713">
              <a:defRPr sz="900"/>
            </a:lvl4pPr>
            <a:lvl5pPr marL="569913" indent="-112713">
              <a:defRPr sz="9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Content Placeholder 15"/>
          <p:cNvSpPr>
            <a:spLocks noGrp="1"/>
          </p:cNvSpPr>
          <p:nvPr>
            <p:ph sz="quarter" idx="14"/>
          </p:nvPr>
        </p:nvSpPr>
        <p:spPr>
          <a:xfrm>
            <a:off x="6769223" y="1770889"/>
            <a:ext cx="1947672" cy="4217536"/>
          </a:xfrm>
          <a:solidFill>
            <a:schemeClr val="bg1"/>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182880" tIns="137160" rIns="182880" bIns="137160">
            <a:noAutofit/>
          </a:bodyPr>
          <a:lstStyle>
            <a:lvl1pPr>
              <a:defRPr sz="1050"/>
            </a:lvl1pPr>
            <a:lvl2pPr marL="231775" indent="-231775">
              <a:tabLst>
                <a:tab pos="231775" algn="l"/>
              </a:tabLst>
              <a:defRPr sz="1050"/>
            </a:lvl2pPr>
            <a:lvl3pPr marL="344488" indent="-112713">
              <a:defRPr sz="1000"/>
            </a:lvl3pPr>
            <a:lvl4pPr marL="457200" indent="-112713">
              <a:defRPr sz="900"/>
            </a:lvl4pPr>
            <a:lvl5pPr marL="569913" indent="-112713">
              <a:defRPr sz="9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Footer Placeholder 10"/>
          <p:cNvSpPr>
            <a:spLocks noGrp="1"/>
          </p:cNvSpPr>
          <p:nvPr>
            <p:ph type="ftr" sz="quarter" idx="15"/>
          </p:nvPr>
        </p:nvSpPr>
        <p:spPr/>
        <p:txBody>
          <a:bodyPr/>
          <a:lstStyle/>
          <a:p>
            <a:endParaRPr lang="en-US" dirty="0"/>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CG One Large Left Two Small Right ">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8" name="Content Placeholder 7"/>
          <p:cNvSpPr>
            <a:spLocks noGrp="1"/>
          </p:cNvSpPr>
          <p:nvPr>
            <p:ph sz="quarter" idx="11"/>
          </p:nvPr>
        </p:nvSpPr>
        <p:spPr>
          <a:xfrm>
            <a:off x="228600" y="1619250"/>
            <a:ext cx="4254500" cy="4553712"/>
          </a:xfrm>
        </p:spPr>
        <p:txBody>
          <a:bodyPr rIns="182880">
            <a:noAutofit/>
          </a:bodyPr>
          <a:lstStyle>
            <a:lvl1pPr>
              <a:defRPr sz="1200"/>
            </a:lvl1pPr>
            <a:lvl2pPr marL="230188" indent="-230188">
              <a:tabLst>
                <a:tab pos="230188" algn="l"/>
              </a:tabLst>
              <a:defRPr sz="1200"/>
            </a:lvl2pPr>
            <a:lvl3pPr marL="341313" indent="-111125">
              <a:defRPr sz="1100"/>
            </a:lvl3pPr>
            <a:lvl4pPr marL="460375" indent="-119063">
              <a:defRPr sz="1050"/>
            </a:lvl4pPr>
            <a:lvl5pPr marL="573088" indent="-112713">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6" name="Content Placeholder 15"/>
          <p:cNvSpPr>
            <a:spLocks noGrp="1"/>
          </p:cNvSpPr>
          <p:nvPr>
            <p:ph sz="quarter" idx="13"/>
          </p:nvPr>
        </p:nvSpPr>
        <p:spPr>
          <a:xfrm>
            <a:off x="4655694" y="1619250"/>
            <a:ext cx="2039112" cy="4551363"/>
          </a:xfrm>
        </p:spPr>
        <p:txBody>
          <a:bodyPr>
            <a:noAutofit/>
          </a:bodyPr>
          <a:lstStyle>
            <a:lvl1pPr>
              <a:defRPr sz="1200"/>
            </a:lvl1pPr>
            <a:lvl2pPr marL="230188" indent="-230188">
              <a:tabLst>
                <a:tab pos="230188" algn="l"/>
              </a:tabLst>
              <a:defRPr sz="1200"/>
            </a:lvl2pPr>
            <a:lvl3pPr marL="341313" indent="-111125">
              <a:defRPr sz="1100"/>
            </a:lvl3pPr>
            <a:lvl4pPr marL="460375" indent="-119063">
              <a:tabLst/>
              <a:defRPr sz="1050"/>
            </a:lvl4pPr>
            <a:lvl5pPr marL="684213" indent="-111125">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Content Placeholder 15"/>
          <p:cNvSpPr>
            <a:spLocks noGrp="1"/>
          </p:cNvSpPr>
          <p:nvPr>
            <p:ph sz="quarter" idx="14"/>
          </p:nvPr>
        </p:nvSpPr>
        <p:spPr>
          <a:xfrm>
            <a:off x="6869241" y="1619250"/>
            <a:ext cx="2039112" cy="4551363"/>
          </a:xfrm>
        </p:spPr>
        <p:txBody>
          <a:bodyPr>
            <a:noAutofit/>
          </a:bodyPr>
          <a:lstStyle>
            <a:lvl1pPr>
              <a:defRPr sz="1200"/>
            </a:lvl1pPr>
            <a:lvl2pPr marL="230188" indent="-230188">
              <a:tabLst>
                <a:tab pos="230188" algn="l"/>
              </a:tabLst>
              <a:defRPr sz="1200"/>
            </a:lvl2pPr>
            <a:lvl3pPr marL="341313" indent="-111125">
              <a:defRPr sz="1100"/>
            </a:lvl3pPr>
            <a:lvl4pPr marL="460375" indent="-119063">
              <a:defRPr sz="1050"/>
            </a:lvl4pPr>
            <a:lvl5pPr marL="573088" indent="-112713">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Footer Placeholder 6"/>
          <p:cNvSpPr>
            <a:spLocks noGrp="1"/>
          </p:cNvSpPr>
          <p:nvPr>
            <p:ph type="ftr" sz="quarter" idx="15"/>
          </p:nvPr>
        </p:nvSpPr>
        <p:spPr/>
        <p:txBody>
          <a:bodyPr/>
          <a:lstStyle/>
          <a:p>
            <a:endParaRPr lang="en-US" dirty="0"/>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CG Two Small Left One Large Right ">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8" name="Content Placeholder 7"/>
          <p:cNvSpPr>
            <a:spLocks noGrp="1"/>
          </p:cNvSpPr>
          <p:nvPr>
            <p:ph sz="quarter" idx="11"/>
          </p:nvPr>
        </p:nvSpPr>
        <p:spPr>
          <a:xfrm>
            <a:off x="4657725" y="1619250"/>
            <a:ext cx="4254500" cy="4553712"/>
          </a:xfrm>
        </p:spPr>
        <p:txBody>
          <a:bodyPr rIns="182880">
            <a:noAutofit/>
          </a:bodyPr>
          <a:lstStyle>
            <a:lvl1pPr>
              <a:defRPr sz="1200"/>
            </a:lvl1pPr>
            <a:lvl2pPr marL="230188" indent="-230188">
              <a:tabLst>
                <a:tab pos="230188" algn="l"/>
              </a:tabLst>
              <a:defRPr sz="1200"/>
            </a:lvl2pPr>
            <a:lvl3pPr marL="341313" indent="-111125">
              <a:defRPr sz="1100"/>
            </a:lvl3pPr>
            <a:lvl4pPr marL="460375" indent="-119063">
              <a:defRPr sz="1050"/>
            </a:lvl4pPr>
            <a:lvl5pPr marL="573088" indent="-112713">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6" name="Content Placeholder 15"/>
          <p:cNvSpPr>
            <a:spLocks noGrp="1"/>
          </p:cNvSpPr>
          <p:nvPr>
            <p:ph sz="quarter" idx="13"/>
          </p:nvPr>
        </p:nvSpPr>
        <p:spPr>
          <a:xfrm>
            <a:off x="228600" y="1619250"/>
            <a:ext cx="2039112" cy="4551363"/>
          </a:xfrm>
        </p:spPr>
        <p:txBody>
          <a:bodyPr>
            <a:noAutofit/>
          </a:bodyPr>
          <a:lstStyle>
            <a:lvl1pPr>
              <a:defRPr sz="1200"/>
            </a:lvl1pPr>
            <a:lvl2pPr marL="230188" indent="-230188">
              <a:tabLst>
                <a:tab pos="230188" algn="l"/>
              </a:tabLst>
              <a:defRPr sz="1200"/>
            </a:lvl2pPr>
            <a:lvl3pPr marL="341313" indent="-111125">
              <a:defRPr sz="1100"/>
            </a:lvl3pPr>
            <a:lvl4pPr marL="460375" indent="-119063">
              <a:defRPr sz="1050"/>
            </a:lvl4pPr>
            <a:lvl5pPr marL="684213" indent="-111125">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Content Placeholder 15"/>
          <p:cNvSpPr>
            <a:spLocks noGrp="1"/>
          </p:cNvSpPr>
          <p:nvPr>
            <p:ph sz="quarter" idx="14"/>
          </p:nvPr>
        </p:nvSpPr>
        <p:spPr>
          <a:xfrm>
            <a:off x="2442147" y="1619250"/>
            <a:ext cx="2039112" cy="4551363"/>
          </a:xfrm>
        </p:spPr>
        <p:txBody>
          <a:bodyPr>
            <a:noAutofit/>
          </a:bodyPr>
          <a:lstStyle>
            <a:lvl1pPr>
              <a:defRPr sz="1200"/>
            </a:lvl1pPr>
            <a:lvl2pPr marL="230188" indent="-230188">
              <a:tabLst>
                <a:tab pos="230188" algn="l"/>
              </a:tabLst>
              <a:defRPr sz="1200"/>
            </a:lvl2pPr>
            <a:lvl3pPr marL="341313" indent="-111125">
              <a:defRPr sz="1100"/>
            </a:lvl3pPr>
            <a:lvl4pPr marL="460375" indent="-119063">
              <a:defRPr sz="1050"/>
            </a:lvl4pPr>
            <a:lvl5pPr marL="573088" indent="-112713">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Footer Placeholder 6"/>
          <p:cNvSpPr>
            <a:spLocks noGrp="1"/>
          </p:cNvSpPr>
          <p:nvPr>
            <p:ph type="ftr" sz="quarter" idx="15"/>
          </p:nvPr>
        </p:nvSpPr>
        <p:spPr/>
        <p:txBody>
          <a:bodyPr/>
          <a:lstStyle/>
          <a:p>
            <a:endParaRPr lang="en-US" dirty="0"/>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CG Full Page Small Col Righ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8" name="Content Placeholder 7"/>
          <p:cNvSpPr>
            <a:spLocks noGrp="1"/>
          </p:cNvSpPr>
          <p:nvPr>
            <p:ph sz="quarter" idx="11"/>
          </p:nvPr>
        </p:nvSpPr>
        <p:spPr>
          <a:xfrm>
            <a:off x="228600" y="1619250"/>
            <a:ext cx="6474060" cy="4553712"/>
          </a:xfrm>
        </p:spPr>
        <p:txBody>
          <a:bodyPr rIns="182880">
            <a:noAutofit/>
          </a:bodyPr>
          <a:lstStyle>
            <a:lvl1pPr>
              <a:defRPr sz="1400"/>
            </a:lvl1pPr>
            <a:lvl2pPr>
              <a:defRPr sz="1400"/>
            </a:lvl2pPr>
            <a:lvl3pPr>
              <a:defRPr sz="1200"/>
            </a:lvl3pPr>
            <a:lvl4pPr>
              <a:defRPr sz="11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Content Placeholder 15"/>
          <p:cNvSpPr>
            <a:spLocks noGrp="1"/>
          </p:cNvSpPr>
          <p:nvPr>
            <p:ph sz="quarter" idx="14"/>
          </p:nvPr>
        </p:nvSpPr>
        <p:spPr>
          <a:xfrm>
            <a:off x="6873875" y="1619250"/>
            <a:ext cx="2039938" cy="4551363"/>
          </a:xfrm>
        </p:spPr>
        <p:txBody>
          <a:bodyPr>
            <a:noAutofit/>
          </a:bodyPr>
          <a:lstStyle>
            <a:lvl1pPr>
              <a:defRPr sz="1200"/>
            </a:lvl1pPr>
            <a:lvl2pPr marL="230188" indent="-230188">
              <a:tabLst>
                <a:tab pos="230188" algn="l"/>
              </a:tabLst>
              <a:defRPr sz="1200"/>
            </a:lvl2pPr>
            <a:lvl3pPr marL="341313" indent="-111125">
              <a:defRPr sz="1100"/>
            </a:lvl3pPr>
            <a:lvl4pPr marL="460375" indent="-119063">
              <a:defRPr sz="1050"/>
            </a:lvl4pPr>
            <a:lvl5pPr marL="573088" indent="-112713">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15"/>
          </p:nvPr>
        </p:nvSpPr>
        <p:spPr/>
        <p:txBody>
          <a:bodyPr/>
          <a:lstStyle/>
          <a:p>
            <a:endParaRPr lang="en-US" dirty="0"/>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CG Full Page Small Col Lef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8" name="Content Placeholder 7"/>
          <p:cNvSpPr>
            <a:spLocks noGrp="1"/>
          </p:cNvSpPr>
          <p:nvPr>
            <p:ph sz="quarter" idx="11"/>
          </p:nvPr>
        </p:nvSpPr>
        <p:spPr>
          <a:xfrm>
            <a:off x="2439753" y="1619250"/>
            <a:ext cx="6474060" cy="4553712"/>
          </a:xfrm>
        </p:spPr>
        <p:txBody>
          <a:bodyPr rIns="182880">
            <a:noAutofit/>
          </a:bodyPr>
          <a:lstStyle>
            <a:lvl1pPr>
              <a:defRPr sz="1400"/>
            </a:lvl1pPr>
            <a:lvl2pPr>
              <a:defRPr sz="1400"/>
            </a:lvl2pPr>
            <a:lvl3pPr>
              <a:defRPr sz="1200"/>
            </a:lvl3pPr>
            <a:lvl4pPr>
              <a:defRPr sz="11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Content Placeholder 15"/>
          <p:cNvSpPr>
            <a:spLocks noGrp="1"/>
          </p:cNvSpPr>
          <p:nvPr>
            <p:ph sz="quarter" idx="14"/>
          </p:nvPr>
        </p:nvSpPr>
        <p:spPr>
          <a:xfrm>
            <a:off x="228600" y="1619250"/>
            <a:ext cx="2039938" cy="4551363"/>
          </a:xfrm>
        </p:spPr>
        <p:txBody>
          <a:bodyPr>
            <a:noAutofit/>
          </a:bodyPr>
          <a:lstStyle>
            <a:lvl1pPr>
              <a:defRPr sz="1200"/>
            </a:lvl1pPr>
            <a:lvl2pPr marL="230188" indent="-230188">
              <a:tabLst>
                <a:tab pos="230188" algn="l"/>
              </a:tabLst>
              <a:defRPr sz="1200"/>
            </a:lvl2pPr>
            <a:lvl3pPr marL="341313" indent="-111125">
              <a:defRPr sz="1100"/>
            </a:lvl3pPr>
            <a:lvl4pPr marL="460375" indent="-119063">
              <a:defRPr sz="1050"/>
            </a:lvl4pPr>
            <a:lvl5pPr marL="573088" indent="-112713">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15"/>
          </p:nvPr>
        </p:nvSpPr>
        <p:spPr/>
        <p:txBody>
          <a:bodyPr/>
          <a:lstStyle/>
          <a:p>
            <a:endParaRPr lang="en-US" dirty="0"/>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CG Full Page with Highlight Righ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8" name="Content Placeholder 7"/>
          <p:cNvSpPr>
            <a:spLocks noGrp="1"/>
          </p:cNvSpPr>
          <p:nvPr>
            <p:ph sz="quarter" idx="11"/>
          </p:nvPr>
        </p:nvSpPr>
        <p:spPr>
          <a:xfrm>
            <a:off x="228600" y="1619250"/>
            <a:ext cx="6477000" cy="4553712"/>
          </a:xfrm>
        </p:spPr>
        <p:txBody>
          <a:bodyPr rIns="18288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Content Placeholder 9"/>
          <p:cNvSpPr>
            <a:spLocks noGrp="1"/>
          </p:cNvSpPr>
          <p:nvPr>
            <p:ph sz="quarter" idx="12" hasCustomPrompt="1"/>
          </p:nvPr>
        </p:nvSpPr>
        <p:spPr>
          <a:xfrm>
            <a:off x="6873875" y="1619250"/>
            <a:ext cx="2039938" cy="1369606"/>
          </a:xfrm>
          <a:solidFill>
            <a:srgbClr val="D7F0FA"/>
          </a:solidFill>
        </p:spPr>
        <p:txBody>
          <a:bodyPr lIns="182880" tIns="137160" rIns="182880" bIns="137160">
            <a:spAutoFit/>
          </a:bodyPr>
          <a:lstStyle>
            <a:lvl1pPr>
              <a:spcBef>
                <a:spcPts val="600"/>
              </a:spcBef>
              <a:defRPr sz="700" b="1" cap="all" spc="100">
                <a:ln w="0" cmpd="sng">
                  <a:noFill/>
                </a:ln>
                <a:latin typeface="Arial"/>
                <a:cs typeface="Arial"/>
              </a:defRPr>
            </a:lvl1pPr>
            <a:lvl2pPr marL="0" indent="0">
              <a:spcBef>
                <a:spcPts val="200"/>
              </a:spcBef>
              <a:spcAft>
                <a:spcPts val="0"/>
              </a:spcAft>
              <a:buNone/>
              <a:defRPr sz="1000" b="1">
                <a:latin typeface="Arial"/>
                <a:cs typeface="Arial"/>
              </a:defRPr>
            </a:lvl2pPr>
            <a:lvl3pPr marL="0" indent="0">
              <a:spcBef>
                <a:spcPts val="200"/>
              </a:spcBef>
              <a:spcAft>
                <a:spcPts val="0"/>
              </a:spcAft>
              <a:buNone/>
              <a:defRPr sz="1000">
                <a:latin typeface="Arial"/>
                <a:cs typeface="Arial"/>
              </a:defRPr>
            </a:lvl3pPr>
            <a:lvl4pPr marL="0" indent="0">
              <a:spcBef>
                <a:spcPts val="200"/>
              </a:spcBef>
              <a:spcAft>
                <a:spcPts val="1200"/>
              </a:spcAft>
              <a:buNone/>
              <a:defRPr sz="900" i="1"/>
            </a:lvl4pPr>
            <a:lvl5pPr marL="0" indent="0">
              <a:spcAft>
                <a:spcPts val="600"/>
              </a:spcAft>
              <a:buNone/>
              <a:defRPr sz="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13"/>
          </p:nvPr>
        </p:nvSpPr>
        <p:spPr/>
        <p:txBody>
          <a:bodyPr/>
          <a:lstStyle/>
          <a:p>
            <a:endParaRPr lang="en-US" dirty="0"/>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CG Full Page with Highlight Lef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8" name="Content Placeholder 7"/>
          <p:cNvSpPr>
            <a:spLocks noGrp="1"/>
          </p:cNvSpPr>
          <p:nvPr>
            <p:ph sz="quarter" idx="11"/>
          </p:nvPr>
        </p:nvSpPr>
        <p:spPr>
          <a:xfrm>
            <a:off x="2436813" y="1619250"/>
            <a:ext cx="6477000" cy="4553712"/>
          </a:xfrm>
        </p:spPr>
        <p:txBody>
          <a:bodyPr rIns="18288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Content Placeholder 9"/>
          <p:cNvSpPr>
            <a:spLocks noGrp="1"/>
          </p:cNvSpPr>
          <p:nvPr>
            <p:ph sz="quarter" idx="12" hasCustomPrompt="1"/>
          </p:nvPr>
        </p:nvSpPr>
        <p:spPr>
          <a:xfrm>
            <a:off x="228600" y="1619250"/>
            <a:ext cx="2039938" cy="1369606"/>
          </a:xfrm>
          <a:solidFill>
            <a:srgbClr val="D7F0FA"/>
          </a:solidFill>
        </p:spPr>
        <p:txBody>
          <a:bodyPr lIns="182880" tIns="137160" rIns="182880" bIns="137160">
            <a:spAutoFit/>
          </a:bodyPr>
          <a:lstStyle>
            <a:lvl1pPr>
              <a:spcBef>
                <a:spcPts val="600"/>
              </a:spcBef>
              <a:defRPr sz="700" b="1" cap="all" spc="100">
                <a:ln w="0" cmpd="sng">
                  <a:noFill/>
                </a:ln>
                <a:latin typeface="Arial"/>
                <a:cs typeface="Arial"/>
              </a:defRPr>
            </a:lvl1pPr>
            <a:lvl2pPr marL="0" indent="0">
              <a:spcBef>
                <a:spcPts val="200"/>
              </a:spcBef>
              <a:spcAft>
                <a:spcPts val="0"/>
              </a:spcAft>
              <a:buNone/>
              <a:defRPr sz="1000" b="1">
                <a:latin typeface="Arial"/>
                <a:cs typeface="Arial"/>
              </a:defRPr>
            </a:lvl2pPr>
            <a:lvl3pPr marL="0" indent="0">
              <a:spcBef>
                <a:spcPts val="200"/>
              </a:spcBef>
              <a:spcAft>
                <a:spcPts val="0"/>
              </a:spcAft>
              <a:buNone/>
              <a:defRPr sz="1000">
                <a:latin typeface="Arial"/>
                <a:cs typeface="Arial"/>
              </a:defRPr>
            </a:lvl3pPr>
            <a:lvl4pPr marL="0" indent="0">
              <a:spcBef>
                <a:spcPts val="200"/>
              </a:spcBef>
              <a:spcAft>
                <a:spcPts val="1200"/>
              </a:spcAft>
              <a:buNone/>
              <a:defRPr sz="900" i="1"/>
            </a:lvl4pPr>
            <a:lvl5pPr marL="0" indent="0">
              <a:spcAft>
                <a:spcPts val="600"/>
              </a:spcAft>
              <a:buNone/>
              <a:defRPr sz="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13"/>
          </p:nvPr>
        </p:nvSpPr>
        <p:spPr/>
        <p:txBody>
          <a:bodyPr/>
          <a:lstStyle/>
          <a:p>
            <a:endParaRPr lang="en-US" dirty="0"/>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CG Bio Slide 1">
    <p:spTree>
      <p:nvGrpSpPr>
        <p:cNvPr id="1" name=""/>
        <p:cNvGrpSpPr/>
        <p:nvPr/>
      </p:nvGrpSpPr>
      <p:grpSpPr>
        <a:xfrm>
          <a:off x="0" y="0"/>
          <a:ext cx="0" cy="0"/>
          <a:chOff x="0" y="0"/>
          <a:chExt cx="0" cy="0"/>
        </a:xfrm>
      </p:grpSpPr>
      <p:sp>
        <p:nvSpPr>
          <p:cNvPr id="27" name="Rectangle 26"/>
          <p:cNvSpPr/>
          <p:nvPr userDrawn="1"/>
        </p:nvSpPr>
        <p:spPr bwMode="white">
          <a:xfrm>
            <a:off x="118529" y="245534"/>
            <a:ext cx="8915400" cy="381000"/>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2" name="Text Placeholder 11"/>
          <p:cNvSpPr>
            <a:spLocks noGrp="1"/>
          </p:cNvSpPr>
          <p:nvPr>
            <p:ph type="body" sz="quarter" idx="14"/>
          </p:nvPr>
        </p:nvSpPr>
        <p:spPr>
          <a:xfrm>
            <a:off x="228598" y="429130"/>
            <a:ext cx="8686800" cy="1828800"/>
          </a:xfrm>
          <a:solidFill>
            <a:srgbClr val="E6E6E6"/>
          </a:solidFill>
        </p:spPr>
        <p:txBody>
          <a:bodyPr lIns="2926080" tIns="182880" rIns="182880" bIns="45720">
            <a:noAutofit/>
          </a:bodyPr>
          <a:lstStyle>
            <a:lvl1pPr>
              <a:lnSpc>
                <a:spcPct val="100000"/>
              </a:lnSpc>
              <a:spcAft>
                <a:spcPts val="0"/>
              </a:spcAft>
              <a:defRPr sz="2600" b="1"/>
            </a:lvl1pPr>
            <a:lvl2pPr marL="0" indent="0">
              <a:lnSpc>
                <a:spcPct val="100000"/>
              </a:lnSpc>
              <a:spcBef>
                <a:spcPts val="200"/>
              </a:spcBef>
              <a:spcAft>
                <a:spcPts val="0"/>
              </a:spcAft>
              <a:buNone/>
              <a:tabLst/>
              <a:defRPr sz="1400" b="1" i="0">
                <a:latin typeface="Times New Roman"/>
                <a:cs typeface="Times New Roman"/>
              </a:defRPr>
            </a:lvl2pPr>
            <a:lvl3pPr marL="0" indent="0">
              <a:spcAft>
                <a:spcPts val="0"/>
              </a:spcAft>
              <a:buNone/>
              <a:defRPr sz="3200">
                <a:latin typeface="Franklin Gothic Book"/>
                <a:cs typeface="Franklin Gothic Book"/>
              </a:defRPr>
            </a:lvl3pPr>
            <a:lvl4pPr marL="0" indent="0">
              <a:spcAft>
                <a:spcPts val="0"/>
              </a:spcAft>
              <a:buNone/>
              <a:defRPr sz="3200">
                <a:latin typeface="Franklin Gothic Book"/>
                <a:cs typeface="Franklin Gothic Book"/>
              </a:defRPr>
            </a:lvl4pPr>
            <a:lvl5pPr>
              <a:defRPr sz="3200"/>
            </a:lvl5pPr>
          </a:lstStyle>
          <a:p>
            <a:pPr lvl="0"/>
            <a:r>
              <a:rPr lang="en-US" dirty="0"/>
              <a:t>Click to edit Master text styles</a:t>
            </a:r>
          </a:p>
          <a:p>
            <a:pPr lvl="1"/>
            <a:r>
              <a:rPr lang="en-US" dirty="0"/>
              <a:t>Second level</a:t>
            </a:r>
          </a:p>
        </p:txBody>
      </p:sp>
      <p:sp>
        <p:nvSpPr>
          <p:cNvPr id="18" name="Picture Placeholder 17"/>
          <p:cNvSpPr>
            <a:spLocks noGrp="1" noChangeAspect="1"/>
          </p:cNvSpPr>
          <p:nvPr>
            <p:ph type="pic" sz="quarter" idx="15"/>
          </p:nvPr>
        </p:nvSpPr>
        <p:spPr>
          <a:xfrm>
            <a:off x="806047" y="467928"/>
            <a:ext cx="1792224" cy="1792224"/>
          </a:xfrm>
        </p:spPr>
        <p:txBody>
          <a:bodyPr>
            <a:noAutofit/>
          </a:bodyPr>
          <a:lstStyle/>
          <a:p>
            <a:endParaRPr lang="en-US" dirty="0"/>
          </a:p>
        </p:txBody>
      </p:sp>
      <p:sp>
        <p:nvSpPr>
          <p:cNvPr id="8" name="Text Placeholder 7"/>
          <p:cNvSpPr>
            <a:spLocks noGrp="1"/>
          </p:cNvSpPr>
          <p:nvPr>
            <p:ph type="body" sz="quarter" idx="12" hasCustomPrompt="1"/>
          </p:nvPr>
        </p:nvSpPr>
        <p:spPr>
          <a:xfrm>
            <a:off x="228601" y="2458169"/>
            <a:ext cx="2773798" cy="2272581"/>
          </a:xfrm>
        </p:spPr>
        <p:txBody>
          <a:bodyPr>
            <a:noAutofit/>
          </a:bodyPr>
          <a:lstStyle>
            <a:lvl1pPr>
              <a:spcBef>
                <a:spcPts val="0"/>
              </a:spcBef>
              <a:defRPr sz="700" b="1" i="0" cap="all">
                <a:latin typeface="Arial"/>
                <a:cs typeface="Arial"/>
              </a:defRPr>
            </a:lvl1pPr>
            <a:lvl2pPr marL="0" indent="0">
              <a:spcBef>
                <a:spcPts val="0"/>
              </a:spcBef>
              <a:buNone/>
              <a:tabLst>
                <a:tab pos="174625" algn="l"/>
              </a:tabLst>
              <a:defRPr sz="1200">
                <a:latin typeface="Times New Roman"/>
                <a:cs typeface="Times New Roman"/>
              </a:defRPr>
            </a:lvl2pPr>
            <a:lvl3pPr marL="0" indent="-228600">
              <a:buFont typeface="Lucida Grande"/>
              <a:buChar char="—"/>
              <a:defRPr sz="1200">
                <a:latin typeface="Times New Roman"/>
                <a:cs typeface="Times New Roman"/>
              </a:defRPr>
            </a:lvl3pPr>
            <a:lvl4pPr marL="411480" indent="-182880">
              <a:defRPr sz="1000">
                <a:latin typeface="Times New Roman"/>
                <a:cs typeface="Times New Roman"/>
              </a:defRPr>
            </a:lvl4pPr>
            <a:lvl5pPr marL="594360" indent="-182880">
              <a:defRPr sz="1000">
                <a:latin typeface="Times New Roman"/>
                <a:cs typeface="Times New Roman"/>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9" name="Content Placeholder 9"/>
          <p:cNvSpPr>
            <a:spLocks noGrp="1"/>
          </p:cNvSpPr>
          <p:nvPr>
            <p:ph sz="quarter" idx="114" hasCustomPrompt="1"/>
          </p:nvPr>
        </p:nvSpPr>
        <p:spPr>
          <a:xfrm>
            <a:off x="228600" y="4876800"/>
            <a:ext cx="2768600" cy="1295400"/>
          </a:xfrm>
          <a:solidFill>
            <a:schemeClr val="accent5"/>
          </a:solidFill>
        </p:spPr>
        <p:txBody>
          <a:bodyPr lIns="182880" tIns="137160" rIns="182880" bIns="137160" anchor="ctr" anchorCtr="0">
            <a:spAutoFit/>
          </a:bodyPr>
          <a:lstStyle>
            <a:lvl1pPr>
              <a:spcBef>
                <a:spcPts val="600"/>
              </a:spcBef>
              <a:defRPr sz="700" b="1" cap="all" spc="100">
                <a:ln w="0" cmpd="sng">
                  <a:noFill/>
                </a:ln>
                <a:latin typeface="Arial"/>
                <a:cs typeface="Arial"/>
              </a:defRPr>
            </a:lvl1pPr>
            <a:lvl2pPr marL="0" indent="0">
              <a:spcBef>
                <a:spcPts val="200"/>
              </a:spcBef>
              <a:spcAft>
                <a:spcPts val="0"/>
              </a:spcAft>
              <a:buNone/>
              <a:defRPr sz="1000" b="1">
                <a:latin typeface="Arial"/>
                <a:cs typeface="Arial"/>
              </a:defRPr>
            </a:lvl2pPr>
            <a:lvl3pPr marL="0" indent="0">
              <a:spcBef>
                <a:spcPts val="200"/>
              </a:spcBef>
              <a:spcAft>
                <a:spcPts val="0"/>
              </a:spcAft>
              <a:buNone/>
              <a:defRPr sz="1000">
                <a:latin typeface="Arial"/>
                <a:cs typeface="Arial"/>
              </a:defRPr>
            </a:lvl3pPr>
            <a:lvl4pPr marL="0" indent="0">
              <a:spcBef>
                <a:spcPts val="200"/>
              </a:spcBef>
              <a:spcAft>
                <a:spcPts val="1200"/>
              </a:spcAft>
              <a:buNone/>
              <a:defRPr sz="900" i="1"/>
            </a:lvl4pPr>
            <a:lvl5pPr marL="0" indent="0">
              <a:spcAft>
                <a:spcPts val="600"/>
              </a:spcAft>
              <a:buNone/>
              <a:defRPr sz="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0" name="Text Placeholder 7"/>
          <p:cNvSpPr>
            <a:spLocks noGrp="1"/>
          </p:cNvSpPr>
          <p:nvPr>
            <p:ph type="body" sz="quarter" idx="115" hasCustomPrompt="1"/>
          </p:nvPr>
        </p:nvSpPr>
        <p:spPr>
          <a:xfrm>
            <a:off x="3177977" y="2461812"/>
            <a:ext cx="5735836" cy="174721"/>
          </a:xfrm>
        </p:spPr>
        <p:txBody>
          <a:bodyPr>
            <a:noAutofit/>
          </a:bodyPr>
          <a:lstStyle>
            <a:lvl1pPr>
              <a:spcBef>
                <a:spcPts val="0"/>
              </a:spcBef>
              <a:defRPr sz="700" b="1" i="0" cap="all">
                <a:latin typeface="Arial"/>
                <a:cs typeface="Arial"/>
              </a:defRPr>
            </a:lvl1pPr>
            <a:lvl2pPr marL="0" indent="0">
              <a:spcBef>
                <a:spcPts val="0"/>
              </a:spcBef>
              <a:buNone/>
              <a:tabLst>
                <a:tab pos="174625" algn="l"/>
              </a:tabLst>
              <a:defRPr sz="1200">
                <a:latin typeface="Times New Roman"/>
                <a:cs typeface="Times New Roman"/>
              </a:defRPr>
            </a:lvl2pPr>
            <a:lvl3pPr marL="0" indent="-182880">
              <a:buFont typeface="Lucida Grande"/>
              <a:buChar char="—"/>
              <a:defRPr sz="1200">
                <a:latin typeface="Times New Roman"/>
                <a:cs typeface="Times New Roman"/>
              </a:defRPr>
            </a:lvl3pPr>
            <a:lvl4pPr marL="320040" indent="-137160">
              <a:defRPr sz="1200">
                <a:latin typeface="Times New Roman"/>
                <a:cs typeface="Times New Roman"/>
              </a:defRPr>
            </a:lvl4pPr>
            <a:lvl5pPr marL="515938" indent="-117475">
              <a:defRPr sz="1200">
                <a:latin typeface="Times New Roman"/>
                <a:cs typeface="Times New Roman"/>
              </a:defRPr>
            </a:lvl5pPr>
          </a:lstStyle>
          <a:p>
            <a:pPr lvl="0"/>
            <a:r>
              <a:rPr lang="en-US" dirty="0"/>
              <a:t>CLICK TO EDIT MASTER TEXT STYLES</a:t>
            </a:r>
          </a:p>
        </p:txBody>
      </p:sp>
      <p:sp>
        <p:nvSpPr>
          <p:cNvPr id="23" name="Text Placeholder 22"/>
          <p:cNvSpPr>
            <a:spLocks noGrp="1"/>
          </p:cNvSpPr>
          <p:nvPr>
            <p:ph type="body" sz="quarter" idx="117"/>
          </p:nvPr>
        </p:nvSpPr>
        <p:spPr>
          <a:xfrm>
            <a:off x="3175886" y="1417342"/>
            <a:ext cx="1631064" cy="847494"/>
          </a:xfrm>
        </p:spPr>
        <p:txBody>
          <a:bodyPr tIns="0" numCol="1" spcCol="182880">
            <a:noAutofit/>
          </a:bodyPr>
          <a:lstStyle>
            <a:lvl1pPr>
              <a:spcBef>
                <a:spcPts val="0"/>
              </a:spcBef>
              <a:spcAft>
                <a:spcPts val="300"/>
              </a:spcAft>
              <a:defRPr sz="700" b="1" cap="all">
                <a:latin typeface="Arial"/>
                <a:cs typeface="Arial"/>
              </a:defRPr>
            </a:lvl1pPr>
            <a:lvl2pPr marL="0" indent="0">
              <a:spcBef>
                <a:spcPts val="0"/>
              </a:spcBef>
              <a:spcAft>
                <a:spcPts val="0"/>
              </a:spcAft>
              <a:buNone/>
              <a:defRPr sz="900"/>
            </a:lvl2pPr>
            <a:lvl3pPr marL="182880" indent="-182880">
              <a:spcBef>
                <a:spcPts val="0"/>
              </a:spcBef>
              <a:spcAft>
                <a:spcPts val="0"/>
              </a:spcAft>
              <a:buFont typeface="Lucida Grande"/>
              <a:buChar char="—"/>
              <a:defRPr sz="900"/>
            </a:lvl3pPr>
            <a:lvl4pPr marL="320040" indent="-137160">
              <a:spcBef>
                <a:spcPts val="0"/>
              </a:spcBef>
              <a:spcAft>
                <a:spcPts val="0"/>
              </a:spcAft>
              <a:defRPr sz="900"/>
            </a:lvl4pPr>
            <a:lvl5pPr marL="457200" indent="-137160">
              <a:spcBef>
                <a:spcPts val="0"/>
              </a:spcBef>
              <a:spcAft>
                <a:spcPts val="0"/>
              </a:spcAft>
              <a:defRPr sz="900"/>
            </a:lvl5pPr>
          </a:lstStyle>
          <a:p>
            <a:pPr lvl="0"/>
            <a:r>
              <a:rPr lang="en-US" dirty="0"/>
              <a:t>Click to edit Master text styles</a:t>
            </a:r>
          </a:p>
          <a:p>
            <a:pPr lvl="1"/>
            <a:r>
              <a:rPr lang="en-US" dirty="0"/>
              <a:t>Second level</a:t>
            </a:r>
          </a:p>
          <a:p>
            <a:pPr lvl="2"/>
            <a:r>
              <a:rPr lang="en-US" dirty="0"/>
              <a:t>Third level </a:t>
            </a:r>
          </a:p>
          <a:p>
            <a:pPr lvl="3"/>
            <a:r>
              <a:rPr lang="en-US" dirty="0"/>
              <a:t>Fourth level</a:t>
            </a:r>
          </a:p>
          <a:p>
            <a:pPr lvl="4"/>
            <a:r>
              <a:rPr lang="en-US" dirty="0"/>
              <a:t>Fifth level</a:t>
            </a:r>
          </a:p>
        </p:txBody>
      </p:sp>
      <p:sp>
        <p:nvSpPr>
          <p:cNvPr id="25" name="Text Placeholder 24"/>
          <p:cNvSpPr>
            <a:spLocks noGrp="1"/>
          </p:cNvSpPr>
          <p:nvPr>
            <p:ph type="body" sz="quarter" idx="118"/>
          </p:nvPr>
        </p:nvSpPr>
        <p:spPr>
          <a:xfrm>
            <a:off x="3177977" y="2636534"/>
            <a:ext cx="5735836" cy="3549860"/>
          </a:xfrm>
        </p:spPr>
        <p:txBody>
          <a:bodyPr numCol="2" spcCol="182880">
            <a:noAutofit/>
          </a:bodyPr>
          <a:lstStyle>
            <a:lvl1pPr>
              <a:defRPr sz="1000"/>
            </a:lvl1pPr>
            <a:lvl2pPr marL="182880" indent="-182880">
              <a:defRPr sz="1000"/>
            </a:lvl2pPr>
            <a:lvl3pPr marL="320040" indent="-137160">
              <a:defRPr sz="1000"/>
            </a:lvl3pPr>
            <a:lvl4pPr marL="457200" indent="-137160">
              <a:defRPr sz="1000"/>
            </a:lvl4pPr>
            <a:lvl5pPr marL="594360" indent="-137160">
              <a:defRPr sz="1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Footer Placeholder 9"/>
          <p:cNvSpPr>
            <a:spLocks noGrp="1"/>
          </p:cNvSpPr>
          <p:nvPr>
            <p:ph type="ftr" sz="quarter" idx="119"/>
          </p:nvPr>
        </p:nvSpPr>
        <p:spPr/>
        <p:txBody>
          <a:bodyPr/>
          <a:lstStyle/>
          <a:p>
            <a:endParaRPr lang="en-US" dirty="0"/>
          </a:p>
        </p:txBody>
      </p:sp>
      <p:sp>
        <p:nvSpPr>
          <p:cNvPr id="22" name="Text Placeholder 22"/>
          <p:cNvSpPr>
            <a:spLocks noGrp="1"/>
          </p:cNvSpPr>
          <p:nvPr>
            <p:ph type="body" sz="quarter" idx="120"/>
          </p:nvPr>
        </p:nvSpPr>
        <p:spPr>
          <a:xfrm>
            <a:off x="4953000" y="1421575"/>
            <a:ext cx="3835400" cy="847494"/>
          </a:xfrm>
        </p:spPr>
        <p:txBody>
          <a:bodyPr tIns="0" numCol="1" spcCol="182880">
            <a:noAutofit/>
          </a:bodyPr>
          <a:lstStyle>
            <a:lvl1pPr>
              <a:spcBef>
                <a:spcPts val="0"/>
              </a:spcBef>
              <a:spcAft>
                <a:spcPts val="300"/>
              </a:spcAft>
              <a:defRPr sz="700" b="1" cap="all">
                <a:latin typeface="Arial"/>
                <a:cs typeface="Arial"/>
              </a:defRPr>
            </a:lvl1pPr>
            <a:lvl2pPr marL="0" indent="0">
              <a:spcBef>
                <a:spcPts val="0"/>
              </a:spcBef>
              <a:spcAft>
                <a:spcPts val="0"/>
              </a:spcAft>
              <a:buNone/>
              <a:defRPr sz="900"/>
            </a:lvl2pPr>
            <a:lvl3pPr marL="182880" indent="-182880">
              <a:spcBef>
                <a:spcPts val="0"/>
              </a:spcBef>
              <a:spcAft>
                <a:spcPts val="0"/>
              </a:spcAft>
              <a:buFont typeface="Lucida Grande"/>
              <a:buChar char="—"/>
              <a:defRPr sz="900"/>
            </a:lvl3pPr>
            <a:lvl4pPr marL="320040" indent="-137160">
              <a:spcBef>
                <a:spcPts val="0"/>
              </a:spcBef>
              <a:spcAft>
                <a:spcPts val="0"/>
              </a:spcAft>
              <a:defRPr sz="900"/>
            </a:lvl4pPr>
            <a:lvl5pPr marL="457200" indent="-137160">
              <a:spcBef>
                <a:spcPts val="0"/>
              </a:spcBef>
              <a:spcAft>
                <a:spcPts val="0"/>
              </a:spcAft>
              <a:defRPr sz="900"/>
            </a:lvl5pPr>
          </a:lstStyle>
          <a:p>
            <a:pPr lvl="0"/>
            <a:r>
              <a:rPr lang="en-US" dirty="0"/>
              <a:t>Click to edit Master text styles</a:t>
            </a:r>
          </a:p>
          <a:p>
            <a:pPr lvl="1"/>
            <a:r>
              <a:rPr lang="en-US" dirty="0"/>
              <a:t>Second level</a:t>
            </a:r>
          </a:p>
          <a:p>
            <a:pPr lvl="2"/>
            <a:r>
              <a:rPr lang="en-US" dirty="0"/>
              <a:t>Third level </a:t>
            </a:r>
          </a:p>
          <a:p>
            <a:pPr lvl="3"/>
            <a:r>
              <a:rPr lang="en-US" dirty="0"/>
              <a:t>Fourth level</a:t>
            </a:r>
          </a:p>
          <a:p>
            <a:pPr lvl="4"/>
            <a:r>
              <a:rPr lang="en-US" dirty="0"/>
              <a:t>Fifth level</a:t>
            </a:r>
          </a:p>
        </p:txBody>
      </p:sp>
      <p:cxnSp>
        <p:nvCxnSpPr>
          <p:cNvPr id="26" name="Straight Connector 25"/>
          <p:cNvCxnSpPr/>
          <p:nvPr userDrawn="1"/>
        </p:nvCxnSpPr>
        <p:spPr>
          <a:xfrm>
            <a:off x="228599" y="2269069"/>
            <a:ext cx="8686800" cy="1588"/>
          </a:xfrm>
          <a:prstGeom prst="line">
            <a:avLst/>
          </a:prstGeom>
          <a:ln w="38100" cap="flat" cmpd="sng" algn="ctr">
            <a:solidFill>
              <a:schemeClr val="tx1"/>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CG Text with Team of Six">
    <p:spTree>
      <p:nvGrpSpPr>
        <p:cNvPr id="1" name=""/>
        <p:cNvGrpSpPr/>
        <p:nvPr/>
      </p:nvGrpSpPr>
      <p:grpSpPr>
        <a:xfrm>
          <a:off x="0" y="0"/>
          <a:ext cx="0" cy="0"/>
          <a:chOff x="0" y="0"/>
          <a:chExt cx="0" cy="0"/>
        </a:xfrm>
      </p:grpSpPr>
      <p:sp>
        <p:nvSpPr>
          <p:cNvPr id="21" name="Rectangle 20"/>
          <p:cNvSpPr/>
          <p:nvPr userDrawn="1"/>
        </p:nvSpPr>
        <p:spPr>
          <a:xfrm>
            <a:off x="4657725" y="1600200"/>
            <a:ext cx="4256088" cy="4571999"/>
          </a:xfrm>
          <a:prstGeom prst="rect">
            <a:avLst/>
          </a:prstGeom>
          <a:solidFill>
            <a:srgbClr val="E6E6E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p:txBody>
          <a:bodyPr/>
          <a:lstStyle/>
          <a:p>
            <a:r>
              <a:rPr lang="en-US" dirty="0"/>
              <a:t>Click to edit Master title style</a:t>
            </a:r>
          </a:p>
        </p:txBody>
      </p:sp>
      <p:sp>
        <p:nvSpPr>
          <p:cNvPr id="8" name="Content Placeholder 7"/>
          <p:cNvSpPr>
            <a:spLocks noGrp="1"/>
          </p:cNvSpPr>
          <p:nvPr>
            <p:ph sz="quarter" idx="11"/>
          </p:nvPr>
        </p:nvSpPr>
        <p:spPr>
          <a:xfrm>
            <a:off x="228600" y="1619250"/>
            <a:ext cx="4254500" cy="4553712"/>
          </a:xfrm>
        </p:spPr>
        <p:txBody>
          <a:bodyPr rIns="182880">
            <a:noAutofit/>
          </a:bodyPr>
          <a:lstStyle>
            <a:lvl1pPr>
              <a:defRPr sz="1400"/>
            </a:lvl1pPr>
            <a:lvl2pPr>
              <a:defRPr sz="1400"/>
            </a:lvl2pPr>
            <a:lvl3pPr>
              <a:defRPr sz="1200"/>
            </a:lvl3pPr>
            <a:lvl4pPr>
              <a:defRPr sz="11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Picture Placeholder 17"/>
          <p:cNvSpPr>
            <a:spLocks noGrp="1"/>
          </p:cNvSpPr>
          <p:nvPr>
            <p:ph type="pic" sz="quarter" idx="15"/>
          </p:nvPr>
        </p:nvSpPr>
        <p:spPr>
          <a:xfrm>
            <a:off x="7602935" y="2065881"/>
            <a:ext cx="1143000" cy="1143000"/>
          </a:xfrm>
        </p:spPr>
        <p:txBody>
          <a:bodyPr/>
          <a:lstStyle/>
          <a:p>
            <a:endParaRPr lang="en-US" dirty="0"/>
          </a:p>
        </p:txBody>
      </p:sp>
      <p:sp>
        <p:nvSpPr>
          <p:cNvPr id="7" name="Picture Placeholder 17"/>
          <p:cNvSpPr>
            <a:spLocks noGrp="1"/>
          </p:cNvSpPr>
          <p:nvPr>
            <p:ph type="pic" sz="quarter" idx="16"/>
          </p:nvPr>
        </p:nvSpPr>
        <p:spPr>
          <a:xfrm>
            <a:off x="6214068" y="2065881"/>
            <a:ext cx="1143000" cy="1143000"/>
          </a:xfrm>
        </p:spPr>
        <p:txBody>
          <a:bodyPr/>
          <a:lstStyle/>
          <a:p>
            <a:endParaRPr lang="en-US" dirty="0"/>
          </a:p>
        </p:txBody>
      </p:sp>
      <p:sp>
        <p:nvSpPr>
          <p:cNvPr id="9" name="Picture Placeholder 17"/>
          <p:cNvSpPr>
            <a:spLocks noGrp="1"/>
          </p:cNvSpPr>
          <p:nvPr>
            <p:ph type="pic" sz="quarter" idx="17"/>
          </p:nvPr>
        </p:nvSpPr>
        <p:spPr>
          <a:xfrm>
            <a:off x="4825200" y="2065881"/>
            <a:ext cx="1143000" cy="1143000"/>
          </a:xfrm>
        </p:spPr>
        <p:txBody>
          <a:bodyPr/>
          <a:lstStyle/>
          <a:p>
            <a:endParaRPr lang="en-US" dirty="0"/>
          </a:p>
        </p:txBody>
      </p:sp>
      <p:sp>
        <p:nvSpPr>
          <p:cNvPr id="15" name="Text Placeholder 14"/>
          <p:cNvSpPr>
            <a:spLocks noGrp="1"/>
          </p:cNvSpPr>
          <p:nvPr>
            <p:ph type="body" sz="quarter" idx="21"/>
          </p:nvPr>
        </p:nvSpPr>
        <p:spPr>
          <a:xfrm>
            <a:off x="4825200" y="3211838"/>
            <a:ext cx="1143000" cy="642216"/>
          </a:xfrm>
        </p:spPr>
        <p:txBody>
          <a:bodyPr tIns="45720">
            <a:noAutofit/>
          </a:bodyPr>
          <a:lstStyle>
            <a:lvl1pPr algn="ctr">
              <a:spcAft>
                <a:spcPts val="0"/>
              </a:spcAft>
              <a:defRPr sz="900" b="1">
                <a:latin typeface="Times New Roman" panose="02020603050405020304" pitchFamily="18" charset="0"/>
                <a:cs typeface="Times New Roman" panose="02020603050405020304" pitchFamily="18" charset="0"/>
              </a:defRPr>
            </a:lvl1pPr>
            <a:lvl2pPr marL="0" indent="0" algn="ctr">
              <a:spcAft>
                <a:spcPts val="0"/>
              </a:spcAft>
              <a:buNone/>
              <a:defRPr sz="800" i="1">
                <a:latin typeface="Times New Roman" panose="02020603050405020304" pitchFamily="18" charset="0"/>
                <a:cs typeface="Times New Roman" panose="02020603050405020304" pitchFamily="18" charset="0"/>
              </a:defRPr>
            </a:lvl2pPr>
            <a:lvl3pPr marL="0" indent="0" algn="ctr">
              <a:spcAft>
                <a:spcPts val="0"/>
              </a:spcAft>
              <a:buNone/>
              <a:defRPr sz="800">
                <a:latin typeface="Times New Roman" panose="02020603050405020304" pitchFamily="18" charset="0"/>
                <a:cs typeface="Times New Roman" panose="02020603050405020304" pitchFamily="18" charset="0"/>
              </a:defRPr>
            </a:lvl3pPr>
            <a:lvl4pPr>
              <a:defRPr sz="1000"/>
            </a:lvl4pPr>
            <a:lvl5pPr>
              <a:defRPr sz="1000"/>
            </a:lvl5pPr>
          </a:lstStyle>
          <a:p>
            <a:pPr lvl="0"/>
            <a:r>
              <a:rPr lang="en-US" dirty="0"/>
              <a:t>Click to edit Master text styles</a:t>
            </a:r>
          </a:p>
          <a:p>
            <a:pPr lvl="1"/>
            <a:r>
              <a:rPr lang="en-US" dirty="0"/>
              <a:t>Second level</a:t>
            </a:r>
          </a:p>
          <a:p>
            <a:pPr lvl="2"/>
            <a:r>
              <a:rPr lang="en-US" dirty="0"/>
              <a:t>Third level</a:t>
            </a:r>
          </a:p>
        </p:txBody>
      </p:sp>
      <p:sp>
        <p:nvSpPr>
          <p:cNvPr id="17" name="Text Placeholder 14"/>
          <p:cNvSpPr>
            <a:spLocks noGrp="1"/>
          </p:cNvSpPr>
          <p:nvPr>
            <p:ph type="body" sz="quarter" idx="116"/>
          </p:nvPr>
        </p:nvSpPr>
        <p:spPr>
          <a:xfrm>
            <a:off x="6214068" y="3211838"/>
            <a:ext cx="1143000" cy="642216"/>
          </a:xfrm>
        </p:spPr>
        <p:txBody>
          <a:bodyPr tIns="45720">
            <a:noAutofit/>
          </a:bodyPr>
          <a:lstStyle>
            <a:lvl1pPr algn="ctr">
              <a:spcAft>
                <a:spcPts val="0"/>
              </a:spcAft>
              <a:defRPr sz="900" b="1">
                <a:latin typeface="Times New Roman" panose="02020603050405020304" pitchFamily="18" charset="0"/>
                <a:cs typeface="Times New Roman" panose="02020603050405020304" pitchFamily="18" charset="0"/>
              </a:defRPr>
            </a:lvl1pPr>
            <a:lvl2pPr marL="0" indent="0" algn="ctr">
              <a:spcAft>
                <a:spcPts val="0"/>
              </a:spcAft>
              <a:buNone/>
              <a:defRPr sz="800" i="1">
                <a:latin typeface="Times New Roman" panose="02020603050405020304" pitchFamily="18" charset="0"/>
                <a:cs typeface="Times New Roman" panose="02020603050405020304" pitchFamily="18" charset="0"/>
              </a:defRPr>
            </a:lvl2pPr>
            <a:lvl3pPr marL="0" indent="0" algn="ctr">
              <a:spcAft>
                <a:spcPts val="0"/>
              </a:spcAft>
              <a:buNone/>
              <a:defRPr sz="800">
                <a:latin typeface="Times New Roman" panose="02020603050405020304" pitchFamily="18" charset="0"/>
                <a:cs typeface="Times New Roman" panose="02020603050405020304" pitchFamily="18" charset="0"/>
              </a:defRPr>
            </a:lvl3pPr>
            <a:lvl4pPr>
              <a:defRPr sz="1000"/>
            </a:lvl4pPr>
            <a:lvl5pPr>
              <a:defRPr sz="1000"/>
            </a:lvl5pPr>
          </a:lstStyle>
          <a:p>
            <a:pPr lvl="0"/>
            <a:r>
              <a:rPr lang="en-US" dirty="0"/>
              <a:t>Click to edit Master text styles</a:t>
            </a:r>
          </a:p>
          <a:p>
            <a:pPr lvl="1"/>
            <a:r>
              <a:rPr lang="en-US" dirty="0"/>
              <a:t>Second level</a:t>
            </a:r>
          </a:p>
          <a:p>
            <a:pPr lvl="2"/>
            <a:r>
              <a:rPr lang="en-US" dirty="0"/>
              <a:t>Third level</a:t>
            </a:r>
          </a:p>
        </p:txBody>
      </p:sp>
      <p:sp>
        <p:nvSpPr>
          <p:cNvPr id="18" name="Text Placeholder 14"/>
          <p:cNvSpPr>
            <a:spLocks noGrp="1"/>
          </p:cNvSpPr>
          <p:nvPr>
            <p:ph type="body" sz="quarter" idx="117"/>
          </p:nvPr>
        </p:nvSpPr>
        <p:spPr>
          <a:xfrm>
            <a:off x="7602935" y="3211838"/>
            <a:ext cx="1143000" cy="642216"/>
          </a:xfrm>
        </p:spPr>
        <p:txBody>
          <a:bodyPr tIns="45720">
            <a:noAutofit/>
          </a:bodyPr>
          <a:lstStyle>
            <a:lvl1pPr algn="ctr">
              <a:spcAft>
                <a:spcPts val="0"/>
              </a:spcAft>
              <a:defRPr sz="900" b="1">
                <a:latin typeface="Times New Roman" panose="02020603050405020304" pitchFamily="18" charset="0"/>
                <a:cs typeface="Times New Roman" panose="02020603050405020304" pitchFamily="18" charset="0"/>
              </a:defRPr>
            </a:lvl1pPr>
            <a:lvl2pPr marL="0" indent="0" algn="ctr">
              <a:spcAft>
                <a:spcPts val="0"/>
              </a:spcAft>
              <a:buNone/>
              <a:defRPr sz="800" i="1">
                <a:latin typeface="Times New Roman" panose="02020603050405020304" pitchFamily="18" charset="0"/>
                <a:cs typeface="Times New Roman" panose="02020603050405020304" pitchFamily="18" charset="0"/>
              </a:defRPr>
            </a:lvl2pPr>
            <a:lvl3pPr marL="0" indent="0" algn="ctr">
              <a:spcAft>
                <a:spcPts val="0"/>
              </a:spcAft>
              <a:buNone/>
              <a:defRPr sz="800">
                <a:latin typeface="Times New Roman" panose="02020603050405020304" pitchFamily="18" charset="0"/>
                <a:cs typeface="Times New Roman" panose="02020603050405020304" pitchFamily="18" charset="0"/>
              </a:defRPr>
            </a:lvl3pPr>
            <a:lvl4pPr>
              <a:defRPr sz="1000"/>
            </a:lvl4pPr>
            <a:lvl5pPr>
              <a:defRPr sz="1000"/>
            </a:lvl5pPr>
          </a:lstStyle>
          <a:p>
            <a:pPr lvl="0"/>
            <a:r>
              <a:rPr lang="en-US" dirty="0"/>
              <a:t>Click to edit Master text styles</a:t>
            </a:r>
          </a:p>
          <a:p>
            <a:pPr lvl="1"/>
            <a:r>
              <a:rPr lang="en-US" dirty="0"/>
              <a:t>Second level</a:t>
            </a:r>
          </a:p>
          <a:p>
            <a:pPr lvl="2"/>
            <a:r>
              <a:rPr lang="en-US" dirty="0"/>
              <a:t>Third level</a:t>
            </a:r>
          </a:p>
        </p:txBody>
      </p:sp>
      <p:sp>
        <p:nvSpPr>
          <p:cNvPr id="20" name="Text Placeholder 7"/>
          <p:cNvSpPr>
            <a:spLocks noGrp="1"/>
          </p:cNvSpPr>
          <p:nvPr>
            <p:ph type="body" sz="quarter" idx="118" hasCustomPrompt="1"/>
          </p:nvPr>
        </p:nvSpPr>
        <p:spPr>
          <a:xfrm>
            <a:off x="4657725" y="1600200"/>
            <a:ext cx="4256088" cy="241506"/>
          </a:xfrm>
          <a:solidFill>
            <a:srgbClr val="000000"/>
          </a:solidFill>
        </p:spPr>
        <p:txBody>
          <a:bodyPr wrap="square" lIns="91440" tIns="0" rIns="91440" bIns="0" anchor="ctr" anchorCtr="0">
            <a:noAutofit/>
          </a:bodyPr>
          <a:lstStyle>
            <a:lvl1pPr algn="ctr">
              <a:spcBef>
                <a:spcPts val="0"/>
              </a:spcBef>
              <a:defRPr sz="900" b="1" i="0" cap="all">
                <a:solidFill>
                  <a:srgbClr val="E6E6E6"/>
                </a:solidFill>
                <a:latin typeface="Arial"/>
                <a:cs typeface="Arial"/>
              </a:defRPr>
            </a:lvl1pPr>
            <a:lvl2pPr marL="0" indent="0">
              <a:spcBef>
                <a:spcPts val="0"/>
              </a:spcBef>
              <a:buNone/>
              <a:tabLst>
                <a:tab pos="174625" algn="l"/>
              </a:tabLst>
              <a:defRPr sz="1200">
                <a:latin typeface="Times New Roman"/>
                <a:cs typeface="Times New Roman"/>
              </a:defRPr>
            </a:lvl2pPr>
            <a:lvl3pPr marL="0" indent="-182880">
              <a:buFont typeface="Lucida Grande"/>
              <a:buChar char="—"/>
              <a:defRPr sz="1200">
                <a:latin typeface="Times New Roman"/>
                <a:cs typeface="Times New Roman"/>
              </a:defRPr>
            </a:lvl3pPr>
            <a:lvl4pPr marL="320040" indent="-137160">
              <a:defRPr sz="1200">
                <a:latin typeface="Times New Roman"/>
                <a:cs typeface="Times New Roman"/>
              </a:defRPr>
            </a:lvl4pPr>
            <a:lvl5pPr marL="515938" indent="-117475">
              <a:defRPr sz="1200">
                <a:latin typeface="Times New Roman"/>
                <a:cs typeface="Times New Roman"/>
              </a:defRPr>
            </a:lvl5pPr>
          </a:lstStyle>
          <a:p>
            <a:pPr lvl="0"/>
            <a:r>
              <a:rPr lang="en-US" dirty="0"/>
              <a:t>CLICK TO EDIT MASTER TEXT STYLES</a:t>
            </a:r>
          </a:p>
        </p:txBody>
      </p:sp>
      <p:sp>
        <p:nvSpPr>
          <p:cNvPr id="28" name="Picture Placeholder 17"/>
          <p:cNvSpPr>
            <a:spLocks noGrp="1"/>
          </p:cNvSpPr>
          <p:nvPr>
            <p:ph type="pic" sz="quarter" idx="119"/>
          </p:nvPr>
        </p:nvSpPr>
        <p:spPr>
          <a:xfrm>
            <a:off x="7602935" y="4021462"/>
            <a:ext cx="1143000" cy="1143000"/>
          </a:xfrm>
        </p:spPr>
        <p:txBody>
          <a:bodyPr/>
          <a:lstStyle/>
          <a:p>
            <a:endParaRPr lang="en-US" dirty="0"/>
          </a:p>
        </p:txBody>
      </p:sp>
      <p:sp>
        <p:nvSpPr>
          <p:cNvPr id="29" name="Picture Placeholder 17"/>
          <p:cNvSpPr>
            <a:spLocks noGrp="1"/>
          </p:cNvSpPr>
          <p:nvPr>
            <p:ph type="pic" sz="quarter" idx="120"/>
          </p:nvPr>
        </p:nvSpPr>
        <p:spPr>
          <a:xfrm>
            <a:off x="6214068" y="4021462"/>
            <a:ext cx="1143000" cy="1143000"/>
          </a:xfrm>
        </p:spPr>
        <p:txBody>
          <a:bodyPr/>
          <a:lstStyle/>
          <a:p>
            <a:endParaRPr lang="en-US" dirty="0"/>
          </a:p>
        </p:txBody>
      </p:sp>
      <p:sp>
        <p:nvSpPr>
          <p:cNvPr id="30" name="Picture Placeholder 17"/>
          <p:cNvSpPr>
            <a:spLocks noGrp="1"/>
          </p:cNvSpPr>
          <p:nvPr>
            <p:ph type="pic" sz="quarter" idx="121"/>
          </p:nvPr>
        </p:nvSpPr>
        <p:spPr>
          <a:xfrm>
            <a:off x="4825200" y="4021462"/>
            <a:ext cx="1143000" cy="1143000"/>
          </a:xfrm>
        </p:spPr>
        <p:txBody>
          <a:bodyPr/>
          <a:lstStyle/>
          <a:p>
            <a:endParaRPr lang="en-US" dirty="0"/>
          </a:p>
        </p:txBody>
      </p:sp>
      <p:sp>
        <p:nvSpPr>
          <p:cNvPr id="31" name="Text Placeholder 14"/>
          <p:cNvSpPr>
            <a:spLocks noGrp="1"/>
          </p:cNvSpPr>
          <p:nvPr>
            <p:ph type="body" sz="quarter" idx="122"/>
          </p:nvPr>
        </p:nvSpPr>
        <p:spPr>
          <a:xfrm>
            <a:off x="4825200" y="5166186"/>
            <a:ext cx="1143000" cy="642216"/>
          </a:xfrm>
        </p:spPr>
        <p:txBody>
          <a:bodyPr tIns="45720">
            <a:noAutofit/>
          </a:bodyPr>
          <a:lstStyle>
            <a:lvl1pPr algn="ctr">
              <a:spcAft>
                <a:spcPts val="0"/>
              </a:spcAft>
              <a:defRPr sz="900" b="1">
                <a:latin typeface="Times New Roman" panose="02020603050405020304" pitchFamily="18" charset="0"/>
                <a:cs typeface="Times New Roman" panose="02020603050405020304" pitchFamily="18" charset="0"/>
              </a:defRPr>
            </a:lvl1pPr>
            <a:lvl2pPr marL="0" indent="0" algn="ctr">
              <a:spcAft>
                <a:spcPts val="0"/>
              </a:spcAft>
              <a:buNone/>
              <a:defRPr sz="800" i="1">
                <a:latin typeface="Times New Roman" panose="02020603050405020304" pitchFamily="18" charset="0"/>
                <a:cs typeface="Times New Roman" panose="02020603050405020304" pitchFamily="18" charset="0"/>
              </a:defRPr>
            </a:lvl2pPr>
            <a:lvl3pPr marL="0" indent="0" algn="ctr">
              <a:spcAft>
                <a:spcPts val="0"/>
              </a:spcAft>
              <a:buNone/>
              <a:defRPr sz="800">
                <a:latin typeface="Times New Roman" panose="02020603050405020304" pitchFamily="18" charset="0"/>
                <a:cs typeface="Times New Roman" panose="02020603050405020304" pitchFamily="18" charset="0"/>
              </a:defRPr>
            </a:lvl3pPr>
            <a:lvl4pPr>
              <a:defRPr sz="1000"/>
            </a:lvl4pPr>
            <a:lvl5pPr>
              <a:defRPr sz="1000"/>
            </a:lvl5pPr>
          </a:lstStyle>
          <a:p>
            <a:pPr lvl="0"/>
            <a:r>
              <a:rPr lang="en-US" dirty="0"/>
              <a:t>Click to edit Master text styles</a:t>
            </a:r>
          </a:p>
          <a:p>
            <a:pPr lvl="1"/>
            <a:r>
              <a:rPr lang="en-US" dirty="0"/>
              <a:t>Second level</a:t>
            </a:r>
          </a:p>
          <a:p>
            <a:pPr lvl="2"/>
            <a:r>
              <a:rPr lang="en-US" dirty="0"/>
              <a:t>Third level</a:t>
            </a:r>
          </a:p>
        </p:txBody>
      </p:sp>
      <p:sp>
        <p:nvSpPr>
          <p:cNvPr id="32" name="Text Placeholder 14"/>
          <p:cNvSpPr>
            <a:spLocks noGrp="1"/>
          </p:cNvSpPr>
          <p:nvPr>
            <p:ph type="body" sz="quarter" idx="123"/>
          </p:nvPr>
        </p:nvSpPr>
        <p:spPr>
          <a:xfrm>
            <a:off x="6214068" y="5166186"/>
            <a:ext cx="1143000" cy="642216"/>
          </a:xfrm>
        </p:spPr>
        <p:txBody>
          <a:bodyPr tIns="45720">
            <a:noAutofit/>
          </a:bodyPr>
          <a:lstStyle>
            <a:lvl1pPr algn="ctr">
              <a:spcAft>
                <a:spcPts val="0"/>
              </a:spcAft>
              <a:defRPr sz="900" b="1">
                <a:latin typeface="Times New Roman" panose="02020603050405020304" pitchFamily="18" charset="0"/>
                <a:cs typeface="Times New Roman" panose="02020603050405020304" pitchFamily="18" charset="0"/>
              </a:defRPr>
            </a:lvl1pPr>
            <a:lvl2pPr marL="0" indent="0" algn="ctr">
              <a:spcAft>
                <a:spcPts val="0"/>
              </a:spcAft>
              <a:buNone/>
              <a:defRPr sz="800" i="1">
                <a:latin typeface="Times New Roman" panose="02020603050405020304" pitchFamily="18" charset="0"/>
                <a:cs typeface="Times New Roman" panose="02020603050405020304" pitchFamily="18" charset="0"/>
              </a:defRPr>
            </a:lvl2pPr>
            <a:lvl3pPr marL="0" indent="0" algn="ctr">
              <a:spcAft>
                <a:spcPts val="0"/>
              </a:spcAft>
              <a:buNone/>
              <a:defRPr sz="800">
                <a:latin typeface="Times New Roman" panose="02020603050405020304" pitchFamily="18" charset="0"/>
                <a:cs typeface="Times New Roman" panose="02020603050405020304" pitchFamily="18" charset="0"/>
              </a:defRPr>
            </a:lvl3pPr>
            <a:lvl4pPr>
              <a:defRPr sz="1000"/>
            </a:lvl4pPr>
            <a:lvl5pPr>
              <a:defRPr sz="1000"/>
            </a:lvl5pPr>
          </a:lstStyle>
          <a:p>
            <a:pPr lvl="0"/>
            <a:r>
              <a:rPr lang="en-US" dirty="0"/>
              <a:t>Click to edit Master text styles</a:t>
            </a:r>
          </a:p>
          <a:p>
            <a:pPr lvl="1"/>
            <a:r>
              <a:rPr lang="en-US" dirty="0"/>
              <a:t>Second level</a:t>
            </a:r>
          </a:p>
          <a:p>
            <a:pPr lvl="2"/>
            <a:r>
              <a:rPr lang="en-US" dirty="0"/>
              <a:t>Third level</a:t>
            </a:r>
          </a:p>
        </p:txBody>
      </p:sp>
      <p:sp>
        <p:nvSpPr>
          <p:cNvPr id="33" name="Text Placeholder 14"/>
          <p:cNvSpPr>
            <a:spLocks noGrp="1"/>
          </p:cNvSpPr>
          <p:nvPr>
            <p:ph type="body" sz="quarter" idx="124"/>
          </p:nvPr>
        </p:nvSpPr>
        <p:spPr>
          <a:xfrm>
            <a:off x="7602935" y="5166186"/>
            <a:ext cx="1143000" cy="642216"/>
          </a:xfrm>
        </p:spPr>
        <p:txBody>
          <a:bodyPr tIns="45720">
            <a:noAutofit/>
          </a:bodyPr>
          <a:lstStyle>
            <a:lvl1pPr algn="ctr">
              <a:spcAft>
                <a:spcPts val="0"/>
              </a:spcAft>
              <a:defRPr sz="900" b="1">
                <a:latin typeface="Times New Roman" panose="02020603050405020304" pitchFamily="18" charset="0"/>
                <a:cs typeface="Times New Roman" panose="02020603050405020304" pitchFamily="18" charset="0"/>
              </a:defRPr>
            </a:lvl1pPr>
            <a:lvl2pPr marL="0" indent="0" algn="ctr">
              <a:spcAft>
                <a:spcPts val="0"/>
              </a:spcAft>
              <a:buNone/>
              <a:defRPr sz="800" i="1">
                <a:latin typeface="Times New Roman" panose="02020603050405020304" pitchFamily="18" charset="0"/>
                <a:cs typeface="Times New Roman" panose="02020603050405020304" pitchFamily="18" charset="0"/>
              </a:defRPr>
            </a:lvl2pPr>
            <a:lvl3pPr marL="0" indent="0" algn="ctr">
              <a:spcAft>
                <a:spcPts val="0"/>
              </a:spcAft>
              <a:buNone/>
              <a:defRPr sz="800">
                <a:latin typeface="Times New Roman" panose="02020603050405020304" pitchFamily="18" charset="0"/>
                <a:cs typeface="Times New Roman" panose="02020603050405020304" pitchFamily="18" charset="0"/>
              </a:defRPr>
            </a:lvl3pPr>
            <a:lvl4pPr>
              <a:defRPr sz="1000"/>
            </a:lvl4pPr>
            <a:lvl5pPr>
              <a:defRPr sz="1000"/>
            </a:lvl5pPr>
          </a:lstStyle>
          <a:p>
            <a:pPr lvl="0"/>
            <a:r>
              <a:rPr lang="en-US" dirty="0"/>
              <a:t>Click to edit Master text styles</a:t>
            </a:r>
          </a:p>
          <a:p>
            <a:pPr lvl="1"/>
            <a:r>
              <a:rPr lang="en-US" dirty="0"/>
              <a:t>Second level</a:t>
            </a:r>
          </a:p>
          <a:p>
            <a:pPr lvl="2"/>
            <a:r>
              <a:rPr lang="en-US" dirty="0"/>
              <a:t>Third level</a:t>
            </a:r>
          </a:p>
        </p:txBody>
      </p:sp>
      <p:sp>
        <p:nvSpPr>
          <p:cNvPr id="19" name="Footer Placeholder 18"/>
          <p:cNvSpPr>
            <a:spLocks noGrp="1"/>
          </p:cNvSpPr>
          <p:nvPr>
            <p:ph type="ftr" sz="quarter" idx="125"/>
          </p:nvPr>
        </p:nvSpPr>
        <p:spPr/>
        <p:txBody>
          <a:bodyPr/>
          <a:lstStyle/>
          <a:p>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CG Section 1">
    <p:spTree>
      <p:nvGrpSpPr>
        <p:cNvPr id="1" name=""/>
        <p:cNvGrpSpPr/>
        <p:nvPr/>
      </p:nvGrpSpPr>
      <p:grpSpPr>
        <a:xfrm>
          <a:off x="0" y="0"/>
          <a:ext cx="0" cy="0"/>
          <a:chOff x="0" y="0"/>
          <a:chExt cx="0" cy="0"/>
        </a:xfrm>
      </p:grpSpPr>
      <p:sp>
        <p:nvSpPr>
          <p:cNvPr id="5" name="Rectangle 4"/>
          <p:cNvSpPr/>
          <p:nvPr userDrawn="1"/>
        </p:nvSpPr>
        <p:spPr>
          <a:xfrm>
            <a:off x="228600" y="475488"/>
            <a:ext cx="8685213" cy="5933250"/>
          </a:xfrm>
          <a:prstGeom prst="rect">
            <a:avLst/>
          </a:prstGeom>
          <a:solidFill>
            <a:srgbClr val="D7F0F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Franklin Gothic Book"/>
            </a:endParaRPr>
          </a:p>
        </p:txBody>
      </p:sp>
      <p:sp>
        <p:nvSpPr>
          <p:cNvPr id="2" name="Title 1"/>
          <p:cNvSpPr>
            <a:spLocks noGrp="1"/>
          </p:cNvSpPr>
          <p:nvPr>
            <p:ph type="title"/>
          </p:nvPr>
        </p:nvSpPr>
        <p:spPr>
          <a:xfrm>
            <a:off x="228600" y="685798"/>
            <a:ext cx="8685213" cy="5715001"/>
          </a:xfrm>
        </p:spPr>
        <p:txBody>
          <a:bodyPr lIns="182880" tIns="0" rIns="182880" bIns="731520" anchor="ctr" anchorCtr="0">
            <a:noAutofit/>
          </a:bodyPr>
          <a:lstStyle>
            <a:lvl1pPr>
              <a:defRPr sz="3600"/>
            </a:lvl1pPr>
          </a:lstStyle>
          <a:p>
            <a:r>
              <a:rPr lang="en-US" dirty="0"/>
              <a:t>Click to edit Master title style</a:t>
            </a:r>
          </a:p>
        </p:txBody>
      </p:sp>
      <p:sp>
        <p:nvSpPr>
          <p:cNvPr id="6" name="Footer Placeholder 5"/>
          <p:cNvSpPr>
            <a:spLocks noGrp="1"/>
          </p:cNvSpPr>
          <p:nvPr>
            <p:ph type="ftr" sz="quarter" idx="10"/>
          </p:nvPr>
        </p:nvSpPr>
        <p:spPr/>
        <p:txBody>
          <a:bodyPr/>
          <a:lstStyle/>
          <a:p>
            <a:endParaRPr lang="en-US" dirty="0"/>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CG with Twelve Contacts">
    <p:spTree>
      <p:nvGrpSpPr>
        <p:cNvPr id="1" name=""/>
        <p:cNvGrpSpPr/>
        <p:nvPr/>
      </p:nvGrpSpPr>
      <p:grpSpPr>
        <a:xfrm>
          <a:off x="0" y="0"/>
          <a:ext cx="0" cy="0"/>
          <a:chOff x="0" y="0"/>
          <a:chExt cx="0" cy="0"/>
        </a:xfrm>
      </p:grpSpPr>
      <p:sp>
        <p:nvSpPr>
          <p:cNvPr id="21" name="Rectangle 20"/>
          <p:cNvSpPr/>
          <p:nvPr userDrawn="1"/>
        </p:nvSpPr>
        <p:spPr>
          <a:xfrm>
            <a:off x="228600" y="1600200"/>
            <a:ext cx="8686800" cy="4571999"/>
          </a:xfrm>
          <a:prstGeom prst="rect">
            <a:avLst/>
          </a:prstGeom>
          <a:solidFill>
            <a:srgbClr val="E6E6E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p:txBody>
          <a:bodyPr/>
          <a:lstStyle/>
          <a:p>
            <a:r>
              <a:rPr lang="en-US" dirty="0"/>
              <a:t>Click to edit Master title style</a:t>
            </a:r>
          </a:p>
        </p:txBody>
      </p:sp>
      <p:sp>
        <p:nvSpPr>
          <p:cNvPr id="6" name="Picture Placeholder 17"/>
          <p:cNvSpPr>
            <a:spLocks noGrp="1"/>
          </p:cNvSpPr>
          <p:nvPr>
            <p:ph type="pic" sz="quarter" idx="15"/>
          </p:nvPr>
        </p:nvSpPr>
        <p:spPr>
          <a:xfrm>
            <a:off x="7589487" y="2065881"/>
            <a:ext cx="1143000" cy="1143000"/>
          </a:xfrm>
        </p:spPr>
        <p:txBody>
          <a:bodyPr/>
          <a:lstStyle/>
          <a:p>
            <a:endParaRPr lang="en-US" dirty="0"/>
          </a:p>
        </p:txBody>
      </p:sp>
      <p:sp>
        <p:nvSpPr>
          <p:cNvPr id="7" name="Picture Placeholder 17"/>
          <p:cNvSpPr>
            <a:spLocks noGrp="1"/>
          </p:cNvSpPr>
          <p:nvPr>
            <p:ph type="pic" sz="quarter" idx="16"/>
          </p:nvPr>
        </p:nvSpPr>
        <p:spPr>
          <a:xfrm>
            <a:off x="6153893" y="2065881"/>
            <a:ext cx="1143000" cy="1143000"/>
          </a:xfrm>
        </p:spPr>
        <p:txBody>
          <a:bodyPr/>
          <a:lstStyle/>
          <a:p>
            <a:endParaRPr lang="en-US" dirty="0"/>
          </a:p>
        </p:txBody>
      </p:sp>
      <p:sp>
        <p:nvSpPr>
          <p:cNvPr id="9" name="Picture Placeholder 17"/>
          <p:cNvSpPr>
            <a:spLocks noGrp="1"/>
          </p:cNvSpPr>
          <p:nvPr>
            <p:ph type="pic" sz="quarter" idx="17"/>
          </p:nvPr>
        </p:nvSpPr>
        <p:spPr>
          <a:xfrm>
            <a:off x="4718298" y="2065881"/>
            <a:ext cx="1143000" cy="1143000"/>
          </a:xfrm>
        </p:spPr>
        <p:txBody>
          <a:bodyPr/>
          <a:lstStyle/>
          <a:p>
            <a:endParaRPr lang="en-US" dirty="0"/>
          </a:p>
        </p:txBody>
      </p:sp>
      <p:sp>
        <p:nvSpPr>
          <p:cNvPr id="15" name="Text Placeholder 14"/>
          <p:cNvSpPr>
            <a:spLocks noGrp="1"/>
          </p:cNvSpPr>
          <p:nvPr>
            <p:ph type="body" sz="quarter" idx="21"/>
          </p:nvPr>
        </p:nvSpPr>
        <p:spPr>
          <a:xfrm>
            <a:off x="4718298" y="3211838"/>
            <a:ext cx="1143000" cy="642216"/>
          </a:xfrm>
        </p:spPr>
        <p:txBody>
          <a:bodyPr tIns="45720">
            <a:noAutofit/>
          </a:bodyPr>
          <a:lstStyle>
            <a:lvl1pPr algn="ctr">
              <a:spcAft>
                <a:spcPts val="0"/>
              </a:spcAft>
              <a:defRPr sz="900" b="1">
                <a:latin typeface="Times New Roman" panose="02020603050405020304" pitchFamily="18" charset="0"/>
                <a:cs typeface="Times New Roman" panose="02020603050405020304" pitchFamily="18" charset="0"/>
              </a:defRPr>
            </a:lvl1pPr>
            <a:lvl2pPr marL="0" indent="0" algn="ctr">
              <a:spcAft>
                <a:spcPts val="0"/>
              </a:spcAft>
              <a:buNone/>
              <a:defRPr sz="800" i="1">
                <a:latin typeface="Times New Roman" panose="02020603050405020304" pitchFamily="18" charset="0"/>
                <a:cs typeface="Times New Roman" panose="02020603050405020304" pitchFamily="18" charset="0"/>
              </a:defRPr>
            </a:lvl2pPr>
            <a:lvl3pPr marL="0" indent="0" algn="ctr">
              <a:spcAft>
                <a:spcPts val="0"/>
              </a:spcAft>
              <a:buNone/>
              <a:defRPr sz="800">
                <a:latin typeface="Times New Roman" panose="02020603050405020304" pitchFamily="18" charset="0"/>
                <a:cs typeface="Times New Roman" panose="02020603050405020304" pitchFamily="18" charset="0"/>
              </a:defRPr>
            </a:lvl3pPr>
            <a:lvl4pPr>
              <a:defRPr sz="1000"/>
            </a:lvl4pPr>
            <a:lvl5pPr>
              <a:defRPr sz="1000"/>
            </a:lvl5pPr>
          </a:lstStyle>
          <a:p>
            <a:pPr lvl="0"/>
            <a:r>
              <a:rPr lang="en-US" dirty="0"/>
              <a:t>Click to edit Master text styles</a:t>
            </a:r>
          </a:p>
          <a:p>
            <a:pPr lvl="1"/>
            <a:r>
              <a:rPr lang="en-US" dirty="0"/>
              <a:t>Second level</a:t>
            </a:r>
          </a:p>
          <a:p>
            <a:pPr lvl="2"/>
            <a:r>
              <a:rPr lang="en-US" dirty="0"/>
              <a:t>Third level</a:t>
            </a:r>
          </a:p>
        </p:txBody>
      </p:sp>
      <p:sp>
        <p:nvSpPr>
          <p:cNvPr id="17" name="Text Placeholder 14"/>
          <p:cNvSpPr>
            <a:spLocks noGrp="1"/>
          </p:cNvSpPr>
          <p:nvPr>
            <p:ph type="body" sz="quarter" idx="116"/>
          </p:nvPr>
        </p:nvSpPr>
        <p:spPr>
          <a:xfrm>
            <a:off x="6153893" y="3211838"/>
            <a:ext cx="1143000" cy="642216"/>
          </a:xfrm>
        </p:spPr>
        <p:txBody>
          <a:bodyPr tIns="45720">
            <a:noAutofit/>
          </a:bodyPr>
          <a:lstStyle>
            <a:lvl1pPr algn="ctr">
              <a:spcAft>
                <a:spcPts val="0"/>
              </a:spcAft>
              <a:defRPr sz="900" b="1">
                <a:latin typeface="Times New Roman" panose="02020603050405020304" pitchFamily="18" charset="0"/>
                <a:cs typeface="Times New Roman" panose="02020603050405020304" pitchFamily="18" charset="0"/>
              </a:defRPr>
            </a:lvl1pPr>
            <a:lvl2pPr marL="0" indent="0" algn="ctr">
              <a:spcAft>
                <a:spcPts val="0"/>
              </a:spcAft>
              <a:buNone/>
              <a:defRPr sz="800" i="1">
                <a:latin typeface="Times New Roman" panose="02020603050405020304" pitchFamily="18" charset="0"/>
                <a:cs typeface="Times New Roman" panose="02020603050405020304" pitchFamily="18" charset="0"/>
              </a:defRPr>
            </a:lvl2pPr>
            <a:lvl3pPr marL="0" indent="0" algn="ctr">
              <a:spcAft>
                <a:spcPts val="0"/>
              </a:spcAft>
              <a:buNone/>
              <a:defRPr sz="800">
                <a:latin typeface="Times New Roman" panose="02020603050405020304" pitchFamily="18" charset="0"/>
                <a:cs typeface="Times New Roman" panose="02020603050405020304" pitchFamily="18" charset="0"/>
              </a:defRPr>
            </a:lvl3pPr>
            <a:lvl4pPr>
              <a:defRPr sz="1000"/>
            </a:lvl4pPr>
            <a:lvl5pPr>
              <a:defRPr sz="1000"/>
            </a:lvl5pPr>
          </a:lstStyle>
          <a:p>
            <a:pPr lvl="0"/>
            <a:r>
              <a:rPr lang="en-US" dirty="0"/>
              <a:t>Click to edit Master text styles</a:t>
            </a:r>
          </a:p>
          <a:p>
            <a:pPr lvl="1"/>
            <a:r>
              <a:rPr lang="en-US" dirty="0"/>
              <a:t>Second level</a:t>
            </a:r>
          </a:p>
          <a:p>
            <a:pPr lvl="2"/>
            <a:r>
              <a:rPr lang="en-US" dirty="0"/>
              <a:t>Third level</a:t>
            </a:r>
          </a:p>
        </p:txBody>
      </p:sp>
      <p:sp>
        <p:nvSpPr>
          <p:cNvPr id="18" name="Text Placeholder 14"/>
          <p:cNvSpPr>
            <a:spLocks noGrp="1"/>
          </p:cNvSpPr>
          <p:nvPr>
            <p:ph type="body" sz="quarter" idx="117"/>
          </p:nvPr>
        </p:nvSpPr>
        <p:spPr>
          <a:xfrm>
            <a:off x="7589487" y="3211838"/>
            <a:ext cx="1143000" cy="642216"/>
          </a:xfrm>
        </p:spPr>
        <p:txBody>
          <a:bodyPr tIns="45720">
            <a:noAutofit/>
          </a:bodyPr>
          <a:lstStyle>
            <a:lvl1pPr algn="ctr">
              <a:spcAft>
                <a:spcPts val="0"/>
              </a:spcAft>
              <a:defRPr sz="900" b="1">
                <a:latin typeface="Times New Roman" panose="02020603050405020304" pitchFamily="18" charset="0"/>
                <a:cs typeface="Times New Roman" panose="02020603050405020304" pitchFamily="18" charset="0"/>
              </a:defRPr>
            </a:lvl1pPr>
            <a:lvl2pPr marL="0" indent="0" algn="ctr">
              <a:spcAft>
                <a:spcPts val="0"/>
              </a:spcAft>
              <a:buNone/>
              <a:defRPr sz="800" i="1">
                <a:latin typeface="Times New Roman" panose="02020603050405020304" pitchFamily="18" charset="0"/>
                <a:cs typeface="Times New Roman" panose="02020603050405020304" pitchFamily="18" charset="0"/>
              </a:defRPr>
            </a:lvl2pPr>
            <a:lvl3pPr marL="0" indent="0" algn="ctr">
              <a:spcAft>
                <a:spcPts val="0"/>
              </a:spcAft>
              <a:buNone/>
              <a:defRPr sz="800">
                <a:latin typeface="Times New Roman" panose="02020603050405020304" pitchFamily="18" charset="0"/>
                <a:cs typeface="Times New Roman" panose="02020603050405020304" pitchFamily="18" charset="0"/>
              </a:defRPr>
            </a:lvl3pPr>
            <a:lvl4pPr>
              <a:defRPr sz="1000"/>
            </a:lvl4pPr>
            <a:lvl5pPr>
              <a:defRPr sz="1000"/>
            </a:lvl5pPr>
          </a:lstStyle>
          <a:p>
            <a:pPr lvl="0"/>
            <a:r>
              <a:rPr lang="en-US" dirty="0"/>
              <a:t>Click to edit Master text styles</a:t>
            </a:r>
          </a:p>
          <a:p>
            <a:pPr lvl="1"/>
            <a:r>
              <a:rPr lang="en-US" dirty="0"/>
              <a:t>Second level</a:t>
            </a:r>
          </a:p>
          <a:p>
            <a:pPr lvl="2"/>
            <a:r>
              <a:rPr lang="en-US" dirty="0"/>
              <a:t>Third level</a:t>
            </a:r>
          </a:p>
        </p:txBody>
      </p:sp>
      <p:sp>
        <p:nvSpPr>
          <p:cNvPr id="20" name="Text Placeholder 7"/>
          <p:cNvSpPr>
            <a:spLocks noGrp="1"/>
          </p:cNvSpPr>
          <p:nvPr>
            <p:ph type="body" sz="quarter" idx="118" hasCustomPrompt="1"/>
          </p:nvPr>
        </p:nvSpPr>
        <p:spPr>
          <a:xfrm>
            <a:off x="228600" y="1600200"/>
            <a:ext cx="8686800" cy="241506"/>
          </a:xfrm>
          <a:solidFill>
            <a:srgbClr val="000000"/>
          </a:solidFill>
        </p:spPr>
        <p:txBody>
          <a:bodyPr wrap="square" lIns="91440" tIns="0" rIns="91440" bIns="0" anchor="ctr" anchorCtr="0">
            <a:noAutofit/>
          </a:bodyPr>
          <a:lstStyle>
            <a:lvl1pPr algn="ctr">
              <a:spcBef>
                <a:spcPts val="0"/>
              </a:spcBef>
              <a:defRPr sz="900" b="1" i="0" cap="all">
                <a:solidFill>
                  <a:srgbClr val="E6E6E6"/>
                </a:solidFill>
                <a:latin typeface="Arial"/>
                <a:cs typeface="Arial"/>
              </a:defRPr>
            </a:lvl1pPr>
            <a:lvl2pPr marL="0" indent="0">
              <a:spcBef>
                <a:spcPts val="0"/>
              </a:spcBef>
              <a:buNone/>
              <a:tabLst>
                <a:tab pos="174625" algn="l"/>
              </a:tabLst>
              <a:defRPr sz="1200">
                <a:latin typeface="Times New Roman"/>
                <a:cs typeface="Times New Roman"/>
              </a:defRPr>
            </a:lvl2pPr>
            <a:lvl3pPr marL="0" indent="-182880">
              <a:buFont typeface="Lucida Grande"/>
              <a:buChar char="—"/>
              <a:defRPr sz="1200">
                <a:latin typeface="Times New Roman"/>
                <a:cs typeface="Times New Roman"/>
              </a:defRPr>
            </a:lvl3pPr>
            <a:lvl4pPr marL="320040" indent="-137160">
              <a:defRPr sz="1200">
                <a:latin typeface="Times New Roman"/>
                <a:cs typeface="Times New Roman"/>
              </a:defRPr>
            </a:lvl4pPr>
            <a:lvl5pPr marL="515938" indent="-117475">
              <a:defRPr sz="1200">
                <a:latin typeface="Times New Roman"/>
                <a:cs typeface="Times New Roman"/>
              </a:defRPr>
            </a:lvl5pPr>
          </a:lstStyle>
          <a:p>
            <a:pPr lvl="0"/>
            <a:r>
              <a:rPr lang="en-US" dirty="0"/>
              <a:t>CLICK TO EDIT MASTER TEXT STYLES</a:t>
            </a:r>
          </a:p>
        </p:txBody>
      </p:sp>
      <p:sp>
        <p:nvSpPr>
          <p:cNvPr id="28" name="Picture Placeholder 17"/>
          <p:cNvSpPr>
            <a:spLocks noGrp="1"/>
          </p:cNvSpPr>
          <p:nvPr>
            <p:ph type="pic" sz="quarter" idx="119"/>
          </p:nvPr>
        </p:nvSpPr>
        <p:spPr>
          <a:xfrm>
            <a:off x="7589487" y="4021462"/>
            <a:ext cx="1143000" cy="1143000"/>
          </a:xfrm>
        </p:spPr>
        <p:txBody>
          <a:bodyPr/>
          <a:lstStyle/>
          <a:p>
            <a:endParaRPr lang="en-US" dirty="0"/>
          </a:p>
        </p:txBody>
      </p:sp>
      <p:sp>
        <p:nvSpPr>
          <p:cNvPr id="29" name="Picture Placeholder 17"/>
          <p:cNvSpPr>
            <a:spLocks noGrp="1"/>
          </p:cNvSpPr>
          <p:nvPr>
            <p:ph type="pic" sz="quarter" idx="120"/>
          </p:nvPr>
        </p:nvSpPr>
        <p:spPr>
          <a:xfrm>
            <a:off x="6153893" y="4021462"/>
            <a:ext cx="1143000" cy="1143000"/>
          </a:xfrm>
        </p:spPr>
        <p:txBody>
          <a:bodyPr/>
          <a:lstStyle/>
          <a:p>
            <a:endParaRPr lang="en-US" dirty="0"/>
          </a:p>
        </p:txBody>
      </p:sp>
      <p:sp>
        <p:nvSpPr>
          <p:cNvPr id="30" name="Picture Placeholder 17"/>
          <p:cNvSpPr>
            <a:spLocks noGrp="1"/>
          </p:cNvSpPr>
          <p:nvPr>
            <p:ph type="pic" sz="quarter" idx="121"/>
          </p:nvPr>
        </p:nvSpPr>
        <p:spPr>
          <a:xfrm>
            <a:off x="4718298" y="4021462"/>
            <a:ext cx="1143000" cy="1143000"/>
          </a:xfrm>
        </p:spPr>
        <p:txBody>
          <a:bodyPr/>
          <a:lstStyle/>
          <a:p>
            <a:endParaRPr lang="en-US" dirty="0"/>
          </a:p>
        </p:txBody>
      </p:sp>
      <p:sp>
        <p:nvSpPr>
          <p:cNvPr id="31" name="Text Placeholder 14"/>
          <p:cNvSpPr>
            <a:spLocks noGrp="1"/>
          </p:cNvSpPr>
          <p:nvPr>
            <p:ph type="body" sz="quarter" idx="122"/>
          </p:nvPr>
        </p:nvSpPr>
        <p:spPr>
          <a:xfrm>
            <a:off x="4718298" y="5166186"/>
            <a:ext cx="1143000" cy="642216"/>
          </a:xfrm>
        </p:spPr>
        <p:txBody>
          <a:bodyPr tIns="45720">
            <a:noAutofit/>
          </a:bodyPr>
          <a:lstStyle>
            <a:lvl1pPr algn="ctr">
              <a:spcAft>
                <a:spcPts val="0"/>
              </a:spcAft>
              <a:defRPr sz="900" b="1">
                <a:latin typeface="Times New Roman" panose="02020603050405020304" pitchFamily="18" charset="0"/>
                <a:cs typeface="Times New Roman" panose="02020603050405020304" pitchFamily="18" charset="0"/>
              </a:defRPr>
            </a:lvl1pPr>
            <a:lvl2pPr marL="0" indent="0" algn="ctr">
              <a:spcAft>
                <a:spcPts val="0"/>
              </a:spcAft>
              <a:buNone/>
              <a:defRPr sz="800" i="1">
                <a:latin typeface="Times New Roman" panose="02020603050405020304" pitchFamily="18" charset="0"/>
                <a:cs typeface="Times New Roman" panose="02020603050405020304" pitchFamily="18" charset="0"/>
              </a:defRPr>
            </a:lvl2pPr>
            <a:lvl3pPr marL="0" indent="0" algn="ctr">
              <a:spcAft>
                <a:spcPts val="0"/>
              </a:spcAft>
              <a:buNone/>
              <a:defRPr sz="800">
                <a:latin typeface="Times New Roman" panose="02020603050405020304" pitchFamily="18" charset="0"/>
                <a:cs typeface="Times New Roman" panose="02020603050405020304" pitchFamily="18" charset="0"/>
              </a:defRPr>
            </a:lvl3pPr>
            <a:lvl4pPr>
              <a:defRPr sz="1000"/>
            </a:lvl4pPr>
            <a:lvl5pPr>
              <a:defRPr sz="1000"/>
            </a:lvl5pPr>
          </a:lstStyle>
          <a:p>
            <a:pPr lvl="0"/>
            <a:r>
              <a:rPr lang="en-US" dirty="0"/>
              <a:t>Click to edit Master text styles</a:t>
            </a:r>
          </a:p>
          <a:p>
            <a:pPr lvl="1"/>
            <a:r>
              <a:rPr lang="en-US" dirty="0"/>
              <a:t>Second level</a:t>
            </a:r>
          </a:p>
          <a:p>
            <a:pPr lvl="2"/>
            <a:r>
              <a:rPr lang="en-US" dirty="0"/>
              <a:t>Third level</a:t>
            </a:r>
          </a:p>
        </p:txBody>
      </p:sp>
      <p:sp>
        <p:nvSpPr>
          <p:cNvPr id="32" name="Text Placeholder 14"/>
          <p:cNvSpPr>
            <a:spLocks noGrp="1"/>
          </p:cNvSpPr>
          <p:nvPr>
            <p:ph type="body" sz="quarter" idx="123"/>
          </p:nvPr>
        </p:nvSpPr>
        <p:spPr>
          <a:xfrm>
            <a:off x="6153893" y="5166186"/>
            <a:ext cx="1143000" cy="642216"/>
          </a:xfrm>
        </p:spPr>
        <p:txBody>
          <a:bodyPr tIns="45720">
            <a:noAutofit/>
          </a:bodyPr>
          <a:lstStyle>
            <a:lvl1pPr algn="ctr">
              <a:spcAft>
                <a:spcPts val="0"/>
              </a:spcAft>
              <a:defRPr sz="900" b="1">
                <a:latin typeface="Times New Roman" panose="02020603050405020304" pitchFamily="18" charset="0"/>
                <a:cs typeface="Times New Roman" panose="02020603050405020304" pitchFamily="18" charset="0"/>
              </a:defRPr>
            </a:lvl1pPr>
            <a:lvl2pPr marL="0" indent="0" algn="ctr">
              <a:spcAft>
                <a:spcPts val="0"/>
              </a:spcAft>
              <a:buNone/>
              <a:defRPr sz="800" i="1">
                <a:latin typeface="Times New Roman" panose="02020603050405020304" pitchFamily="18" charset="0"/>
                <a:cs typeface="Times New Roman" panose="02020603050405020304" pitchFamily="18" charset="0"/>
              </a:defRPr>
            </a:lvl2pPr>
            <a:lvl3pPr marL="0" indent="0" algn="ctr">
              <a:spcAft>
                <a:spcPts val="0"/>
              </a:spcAft>
              <a:buNone/>
              <a:defRPr sz="800">
                <a:latin typeface="Times New Roman" panose="02020603050405020304" pitchFamily="18" charset="0"/>
                <a:cs typeface="Times New Roman" panose="02020603050405020304" pitchFamily="18" charset="0"/>
              </a:defRPr>
            </a:lvl3pPr>
            <a:lvl4pPr>
              <a:defRPr sz="1000"/>
            </a:lvl4pPr>
            <a:lvl5pPr>
              <a:defRPr sz="1000"/>
            </a:lvl5pPr>
          </a:lstStyle>
          <a:p>
            <a:pPr lvl="0"/>
            <a:r>
              <a:rPr lang="en-US" dirty="0"/>
              <a:t>Click to edit Master text styles</a:t>
            </a:r>
          </a:p>
          <a:p>
            <a:pPr lvl="1"/>
            <a:r>
              <a:rPr lang="en-US" dirty="0"/>
              <a:t>Second level</a:t>
            </a:r>
          </a:p>
          <a:p>
            <a:pPr lvl="2"/>
            <a:r>
              <a:rPr lang="en-US" dirty="0"/>
              <a:t>Third level</a:t>
            </a:r>
          </a:p>
        </p:txBody>
      </p:sp>
      <p:sp>
        <p:nvSpPr>
          <p:cNvPr id="33" name="Text Placeholder 14"/>
          <p:cNvSpPr>
            <a:spLocks noGrp="1"/>
          </p:cNvSpPr>
          <p:nvPr>
            <p:ph type="body" sz="quarter" idx="124"/>
          </p:nvPr>
        </p:nvSpPr>
        <p:spPr>
          <a:xfrm>
            <a:off x="7589487" y="5166186"/>
            <a:ext cx="1143000" cy="642216"/>
          </a:xfrm>
        </p:spPr>
        <p:txBody>
          <a:bodyPr tIns="45720">
            <a:noAutofit/>
          </a:bodyPr>
          <a:lstStyle>
            <a:lvl1pPr algn="ctr">
              <a:spcAft>
                <a:spcPts val="0"/>
              </a:spcAft>
              <a:defRPr sz="900" b="1">
                <a:latin typeface="Times New Roman" panose="02020603050405020304" pitchFamily="18" charset="0"/>
                <a:cs typeface="Times New Roman" panose="02020603050405020304" pitchFamily="18" charset="0"/>
              </a:defRPr>
            </a:lvl1pPr>
            <a:lvl2pPr marL="0" indent="0" algn="ctr">
              <a:spcAft>
                <a:spcPts val="0"/>
              </a:spcAft>
              <a:buNone/>
              <a:defRPr sz="800" i="1">
                <a:latin typeface="Times New Roman" panose="02020603050405020304" pitchFamily="18" charset="0"/>
                <a:cs typeface="Times New Roman" panose="02020603050405020304" pitchFamily="18" charset="0"/>
              </a:defRPr>
            </a:lvl2pPr>
            <a:lvl3pPr marL="0" indent="0" algn="ctr">
              <a:spcAft>
                <a:spcPts val="0"/>
              </a:spcAft>
              <a:buNone/>
              <a:defRPr sz="800">
                <a:latin typeface="Times New Roman" panose="02020603050405020304" pitchFamily="18" charset="0"/>
                <a:cs typeface="Times New Roman" panose="02020603050405020304" pitchFamily="18" charset="0"/>
              </a:defRPr>
            </a:lvl3pPr>
            <a:lvl4pPr>
              <a:defRPr sz="1000"/>
            </a:lvl4pPr>
            <a:lvl5pPr>
              <a:defRPr sz="1000"/>
            </a:lvl5pPr>
          </a:lstStyle>
          <a:p>
            <a:pPr lvl="0"/>
            <a:r>
              <a:rPr lang="en-US" dirty="0"/>
              <a:t>Click to edit Master text styles</a:t>
            </a:r>
          </a:p>
          <a:p>
            <a:pPr lvl="1"/>
            <a:r>
              <a:rPr lang="en-US" dirty="0"/>
              <a:t>Second level</a:t>
            </a:r>
          </a:p>
          <a:p>
            <a:pPr lvl="2"/>
            <a:r>
              <a:rPr lang="en-US" dirty="0"/>
              <a:t>Third level</a:t>
            </a:r>
          </a:p>
        </p:txBody>
      </p:sp>
      <p:sp>
        <p:nvSpPr>
          <p:cNvPr id="19" name="Footer Placeholder 18"/>
          <p:cNvSpPr>
            <a:spLocks noGrp="1"/>
          </p:cNvSpPr>
          <p:nvPr>
            <p:ph type="ftr" sz="quarter" idx="125"/>
          </p:nvPr>
        </p:nvSpPr>
        <p:spPr/>
        <p:txBody>
          <a:bodyPr/>
          <a:lstStyle/>
          <a:p>
            <a:endParaRPr lang="en-US" dirty="0"/>
          </a:p>
        </p:txBody>
      </p:sp>
      <p:sp>
        <p:nvSpPr>
          <p:cNvPr id="22" name="Picture Placeholder 17"/>
          <p:cNvSpPr>
            <a:spLocks noGrp="1"/>
          </p:cNvSpPr>
          <p:nvPr>
            <p:ph type="pic" sz="quarter" idx="126"/>
          </p:nvPr>
        </p:nvSpPr>
        <p:spPr>
          <a:xfrm>
            <a:off x="3282703" y="2065881"/>
            <a:ext cx="1143000" cy="1143000"/>
          </a:xfrm>
        </p:spPr>
        <p:txBody>
          <a:bodyPr/>
          <a:lstStyle/>
          <a:p>
            <a:endParaRPr lang="en-US" dirty="0"/>
          </a:p>
        </p:txBody>
      </p:sp>
      <p:sp>
        <p:nvSpPr>
          <p:cNvPr id="23" name="Picture Placeholder 17"/>
          <p:cNvSpPr>
            <a:spLocks noGrp="1"/>
          </p:cNvSpPr>
          <p:nvPr>
            <p:ph type="pic" sz="quarter" idx="127"/>
          </p:nvPr>
        </p:nvSpPr>
        <p:spPr>
          <a:xfrm>
            <a:off x="1847108" y="2065881"/>
            <a:ext cx="1143000" cy="1143000"/>
          </a:xfrm>
        </p:spPr>
        <p:txBody>
          <a:bodyPr/>
          <a:lstStyle/>
          <a:p>
            <a:endParaRPr lang="en-US" dirty="0"/>
          </a:p>
        </p:txBody>
      </p:sp>
      <p:sp>
        <p:nvSpPr>
          <p:cNvPr id="24" name="Picture Placeholder 17"/>
          <p:cNvSpPr>
            <a:spLocks noGrp="1"/>
          </p:cNvSpPr>
          <p:nvPr>
            <p:ph type="pic" sz="quarter" idx="128"/>
          </p:nvPr>
        </p:nvSpPr>
        <p:spPr>
          <a:xfrm>
            <a:off x="411513" y="2065881"/>
            <a:ext cx="1143000" cy="1143000"/>
          </a:xfrm>
        </p:spPr>
        <p:txBody>
          <a:bodyPr/>
          <a:lstStyle/>
          <a:p>
            <a:endParaRPr lang="en-US" dirty="0"/>
          </a:p>
        </p:txBody>
      </p:sp>
      <p:sp>
        <p:nvSpPr>
          <p:cNvPr id="25" name="Text Placeholder 14"/>
          <p:cNvSpPr>
            <a:spLocks noGrp="1"/>
          </p:cNvSpPr>
          <p:nvPr>
            <p:ph type="body" sz="quarter" idx="129"/>
          </p:nvPr>
        </p:nvSpPr>
        <p:spPr>
          <a:xfrm>
            <a:off x="411513" y="3211838"/>
            <a:ext cx="1143000" cy="642216"/>
          </a:xfrm>
        </p:spPr>
        <p:txBody>
          <a:bodyPr tIns="45720">
            <a:noAutofit/>
          </a:bodyPr>
          <a:lstStyle>
            <a:lvl1pPr algn="ctr">
              <a:spcAft>
                <a:spcPts val="0"/>
              </a:spcAft>
              <a:defRPr sz="900" b="1">
                <a:latin typeface="Times New Roman" panose="02020603050405020304" pitchFamily="18" charset="0"/>
                <a:cs typeface="Times New Roman" panose="02020603050405020304" pitchFamily="18" charset="0"/>
              </a:defRPr>
            </a:lvl1pPr>
            <a:lvl2pPr marL="0" indent="0" algn="ctr">
              <a:spcAft>
                <a:spcPts val="0"/>
              </a:spcAft>
              <a:buNone/>
              <a:defRPr sz="800" i="1">
                <a:latin typeface="Times New Roman" panose="02020603050405020304" pitchFamily="18" charset="0"/>
                <a:cs typeface="Times New Roman" panose="02020603050405020304" pitchFamily="18" charset="0"/>
              </a:defRPr>
            </a:lvl2pPr>
            <a:lvl3pPr marL="0" indent="0" algn="ctr">
              <a:spcAft>
                <a:spcPts val="0"/>
              </a:spcAft>
              <a:buNone/>
              <a:defRPr sz="800">
                <a:latin typeface="Times New Roman" panose="02020603050405020304" pitchFamily="18" charset="0"/>
                <a:cs typeface="Times New Roman" panose="02020603050405020304" pitchFamily="18" charset="0"/>
              </a:defRPr>
            </a:lvl3pPr>
            <a:lvl4pPr>
              <a:defRPr sz="1000"/>
            </a:lvl4pPr>
            <a:lvl5pPr>
              <a:defRPr sz="1000"/>
            </a:lvl5pPr>
          </a:lstStyle>
          <a:p>
            <a:pPr lvl="0"/>
            <a:r>
              <a:rPr lang="en-US" dirty="0"/>
              <a:t>Click to edit Master text styles</a:t>
            </a:r>
          </a:p>
          <a:p>
            <a:pPr lvl="1"/>
            <a:r>
              <a:rPr lang="en-US" dirty="0"/>
              <a:t>Second level</a:t>
            </a:r>
          </a:p>
          <a:p>
            <a:pPr lvl="2"/>
            <a:r>
              <a:rPr lang="en-US" dirty="0"/>
              <a:t>Third level</a:t>
            </a:r>
          </a:p>
        </p:txBody>
      </p:sp>
      <p:sp>
        <p:nvSpPr>
          <p:cNvPr id="26" name="Text Placeholder 14"/>
          <p:cNvSpPr>
            <a:spLocks noGrp="1"/>
          </p:cNvSpPr>
          <p:nvPr>
            <p:ph type="body" sz="quarter" idx="130"/>
          </p:nvPr>
        </p:nvSpPr>
        <p:spPr>
          <a:xfrm>
            <a:off x="1847108" y="3211838"/>
            <a:ext cx="1143000" cy="642216"/>
          </a:xfrm>
        </p:spPr>
        <p:txBody>
          <a:bodyPr tIns="45720">
            <a:noAutofit/>
          </a:bodyPr>
          <a:lstStyle>
            <a:lvl1pPr algn="ctr">
              <a:spcAft>
                <a:spcPts val="0"/>
              </a:spcAft>
              <a:defRPr sz="900" b="1">
                <a:latin typeface="Times New Roman" panose="02020603050405020304" pitchFamily="18" charset="0"/>
                <a:cs typeface="Times New Roman" panose="02020603050405020304" pitchFamily="18" charset="0"/>
              </a:defRPr>
            </a:lvl1pPr>
            <a:lvl2pPr marL="0" indent="0" algn="ctr">
              <a:spcAft>
                <a:spcPts val="0"/>
              </a:spcAft>
              <a:buNone/>
              <a:defRPr sz="800" i="1">
                <a:latin typeface="Times New Roman" panose="02020603050405020304" pitchFamily="18" charset="0"/>
                <a:cs typeface="Times New Roman" panose="02020603050405020304" pitchFamily="18" charset="0"/>
              </a:defRPr>
            </a:lvl2pPr>
            <a:lvl3pPr marL="0" indent="0" algn="ctr">
              <a:spcAft>
                <a:spcPts val="0"/>
              </a:spcAft>
              <a:buNone/>
              <a:defRPr sz="800">
                <a:latin typeface="Times New Roman" panose="02020603050405020304" pitchFamily="18" charset="0"/>
                <a:cs typeface="Times New Roman" panose="02020603050405020304" pitchFamily="18" charset="0"/>
              </a:defRPr>
            </a:lvl3pPr>
            <a:lvl4pPr>
              <a:defRPr sz="1000"/>
            </a:lvl4pPr>
            <a:lvl5pPr>
              <a:defRPr sz="1000"/>
            </a:lvl5pPr>
          </a:lstStyle>
          <a:p>
            <a:pPr lvl="0"/>
            <a:r>
              <a:rPr lang="en-US" dirty="0"/>
              <a:t>Click to edit Master text styles</a:t>
            </a:r>
          </a:p>
          <a:p>
            <a:pPr lvl="1"/>
            <a:r>
              <a:rPr lang="en-US" dirty="0"/>
              <a:t>Second level</a:t>
            </a:r>
          </a:p>
          <a:p>
            <a:pPr lvl="2"/>
            <a:r>
              <a:rPr lang="en-US" dirty="0"/>
              <a:t>Third level</a:t>
            </a:r>
          </a:p>
        </p:txBody>
      </p:sp>
      <p:sp>
        <p:nvSpPr>
          <p:cNvPr id="27" name="Text Placeholder 14"/>
          <p:cNvSpPr>
            <a:spLocks noGrp="1"/>
          </p:cNvSpPr>
          <p:nvPr>
            <p:ph type="body" sz="quarter" idx="131"/>
          </p:nvPr>
        </p:nvSpPr>
        <p:spPr>
          <a:xfrm>
            <a:off x="3282703" y="3211838"/>
            <a:ext cx="1143000" cy="642216"/>
          </a:xfrm>
        </p:spPr>
        <p:txBody>
          <a:bodyPr tIns="45720">
            <a:noAutofit/>
          </a:bodyPr>
          <a:lstStyle>
            <a:lvl1pPr algn="ctr">
              <a:spcAft>
                <a:spcPts val="0"/>
              </a:spcAft>
              <a:defRPr sz="900" b="1">
                <a:latin typeface="Times New Roman" panose="02020603050405020304" pitchFamily="18" charset="0"/>
                <a:cs typeface="Times New Roman" panose="02020603050405020304" pitchFamily="18" charset="0"/>
              </a:defRPr>
            </a:lvl1pPr>
            <a:lvl2pPr marL="0" indent="0" algn="ctr">
              <a:spcAft>
                <a:spcPts val="0"/>
              </a:spcAft>
              <a:buNone/>
              <a:defRPr sz="800" i="1">
                <a:latin typeface="Times New Roman" panose="02020603050405020304" pitchFamily="18" charset="0"/>
                <a:cs typeface="Times New Roman" panose="02020603050405020304" pitchFamily="18" charset="0"/>
              </a:defRPr>
            </a:lvl2pPr>
            <a:lvl3pPr marL="0" indent="0" algn="ctr">
              <a:spcAft>
                <a:spcPts val="0"/>
              </a:spcAft>
              <a:buNone/>
              <a:defRPr sz="800">
                <a:latin typeface="Times New Roman" panose="02020603050405020304" pitchFamily="18" charset="0"/>
                <a:cs typeface="Times New Roman" panose="02020603050405020304" pitchFamily="18" charset="0"/>
              </a:defRPr>
            </a:lvl3pPr>
            <a:lvl4pPr>
              <a:defRPr sz="1000"/>
            </a:lvl4pPr>
            <a:lvl5pPr>
              <a:defRPr sz="1000"/>
            </a:lvl5pPr>
          </a:lstStyle>
          <a:p>
            <a:pPr lvl="0"/>
            <a:r>
              <a:rPr lang="en-US" dirty="0"/>
              <a:t>Click to edit Master text styles</a:t>
            </a:r>
          </a:p>
          <a:p>
            <a:pPr lvl="1"/>
            <a:r>
              <a:rPr lang="en-US" dirty="0"/>
              <a:t>Second level</a:t>
            </a:r>
          </a:p>
          <a:p>
            <a:pPr lvl="2"/>
            <a:r>
              <a:rPr lang="en-US" dirty="0"/>
              <a:t>Third level</a:t>
            </a:r>
          </a:p>
        </p:txBody>
      </p:sp>
      <p:sp>
        <p:nvSpPr>
          <p:cNvPr id="34" name="Picture Placeholder 17"/>
          <p:cNvSpPr>
            <a:spLocks noGrp="1"/>
          </p:cNvSpPr>
          <p:nvPr>
            <p:ph type="pic" sz="quarter" idx="132"/>
          </p:nvPr>
        </p:nvSpPr>
        <p:spPr>
          <a:xfrm>
            <a:off x="3282703" y="4021462"/>
            <a:ext cx="1143000" cy="1143000"/>
          </a:xfrm>
        </p:spPr>
        <p:txBody>
          <a:bodyPr/>
          <a:lstStyle/>
          <a:p>
            <a:endParaRPr lang="en-US" dirty="0"/>
          </a:p>
        </p:txBody>
      </p:sp>
      <p:sp>
        <p:nvSpPr>
          <p:cNvPr id="35" name="Picture Placeholder 17"/>
          <p:cNvSpPr>
            <a:spLocks noGrp="1"/>
          </p:cNvSpPr>
          <p:nvPr>
            <p:ph type="pic" sz="quarter" idx="133"/>
          </p:nvPr>
        </p:nvSpPr>
        <p:spPr>
          <a:xfrm>
            <a:off x="1847108" y="4021462"/>
            <a:ext cx="1143000" cy="1143000"/>
          </a:xfrm>
        </p:spPr>
        <p:txBody>
          <a:bodyPr/>
          <a:lstStyle/>
          <a:p>
            <a:endParaRPr lang="en-US" dirty="0"/>
          </a:p>
        </p:txBody>
      </p:sp>
      <p:sp>
        <p:nvSpPr>
          <p:cNvPr id="36" name="Picture Placeholder 17"/>
          <p:cNvSpPr>
            <a:spLocks noGrp="1"/>
          </p:cNvSpPr>
          <p:nvPr>
            <p:ph type="pic" sz="quarter" idx="134"/>
          </p:nvPr>
        </p:nvSpPr>
        <p:spPr>
          <a:xfrm>
            <a:off x="411513" y="4021462"/>
            <a:ext cx="1143000" cy="1143000"/>
          </a:xfrm>
        </p:spPr>
        <p:txBody>
          <a:bodyPr/>
          <a:lstStyle/>
          <a:p>
            <a:endParaRPr lang="en-US" dirty="0"/>
          </a:p>
        </p:txBody>
      </p:sp>
      <p:sp>
        <p:nvSpPr>
          <p:cNvPr id="37" name="Text Placeholder 14"/>
          <p:cNvSpPr>
            <a:spLocks noGrp="1"/>
          </p:cNvSpPr>
          <p:nvPr>
            <p:ph type="body" sz="quarter" idx="135"/>
          </p:nvPr>
        </p:nvSpPr>
        <p:spPr>
          <a:xfrm>
            <a:off x="411513" y="5166186"/>
            <a:ext cx="1143000" cy="642216"/>
          </a:xfrm>
        </p:spPr>
        <p:txBody>
          <a:bodyPr tIns="45720">
            <a:noAutofit/>
          </a:bodyPr>
          <a:lstStyle>
            <a:lvl1pPr algn="ctr">
              <a:spcAft>
                <a:spcPts val="0"/>
              </a:spcAft>
              <a:defRPr sz="900" b="1">
                <a:latin typeface="Times New Roman" panose="02020603050405020304" pitchFamily="18" charset="0"/>
                <a:cs typeface="Times New Roman" panose="02020603050405020304" pitchFamily="18" charset="0"/>
              </a:defRPr>
            </a:lvl1pPr>
            <a:lvl2pPr marL="0" indent="0" algn="ctr">
              <a:spcAft>
                <a:spcPts val="0"/>
              </a:spcAft>
              <a:buNone/>
              <a:defRPr sz="800" i="1">
                <a:latin typeface="Times New Roman" panose="02020603050405020304" pitchFamily="18" charset="0"/>
                <a:cs typeface="Times New Roman" panose="02020603050405020304" pitchFamily="18" charset="0"/>
              </a:defRPr>
            </a:lvl2pPr>
            <a:lvl3pPr marL="0" indent="0" algn="ctr">
              <a:spcAft>
                <a:spcPts val="0"/>
              </a:spcAft>
              <a:buNone/>
              <a:defRPr sz="800">
                <a:latin typeface="Times New Roman" panose="02020603050405020304" pitchFamily="18" charset="0"/>
                <a:cs typeface="Times New Roman" panose="02020603050405020304" pitchFamily="18" charset="0"/>
              </a:defRPr>
            </a:lvl3pPr>
            <a:lvl4pPr>
              <a:defRPr sz="1000"/>
            </a:lvl4pPr>
            <a:lvl5pPr>
              <a:defRPr sz="1000"/>
            </a:lvl5pPr>
          </a:lstStyle>
          <a:p>
            <a:pPr lvl="0"/>
            <a:r>
              <a:rPr lang="en-US" dirty="0"/>
              <a:t>Click to edit Master text styles</a:t>
            </a:r>
          </a:p>
          <a:p>
            <a:pPr lvl="1"/>
            <a:r>
              <a:rPr lang="en-US" dirty="0"/>
              <a:t>Second level</a:t>
            </a:r>
          </a:p>
          <a:p>
            <a:pPr lvl="2"/>
            <a:r>
              <a:rPr lang="en-US" dirty="0"/>
              <a:t>Third level</a:t>
            </a:r>
          </a:p>
        </p:txBody>
      </p:sp>
      <p:sp>
        <p:nvSpPr>
          <p:cNvPr id="38" name="Text Placeholder 14"/>
          <p:cNvSpPr>
            <a:spLocks noGrp="1"/>
          </p:cNvSpPr>
          <p:nvPr>
            <p:ph type="body" sz="quarter" idx="136"/>
          </p:nvPr>
        </p:nvSpPr>
        <p:spPr>
          <a:xfrm>
            <a:off x="1847108" y="5166186"/>
            <a:ext cx="1143000" cy="642216"/>
          </a:xfrm>
        </p:spPr>
        <p:txBody>
          <a:bodyPr tIns="45720">
            <a:noAutofit/>
          </a:bodyPr>
          <a:lstStyle>
            <a:lvl1pPr algn="ctr">
              <a:spcAft>
                <a:spcPts val="0"/>
              </a:spcAft>
              <a:defRPr sz="900" b="1">
                <a:latin typeface="Times New Roman" panose="02020603050405020304" pitchFamily="18" charset="0"/>
                <a:cs typeface="Times New Roman" panose="02020603050405020304" pitchFamily="18" charset="0"/>
              </a:defRPr>
            </a:lvl1pPr>
            <a:lvl2pPr marL="0" indent="0" algn="ctr">
              <a:spcAft>
                <a:spcPts val="0"/>
              </a:spcAft>
              <a:buNone/>
              <a:defRPr sz="800" i="1">
                <a:latin typeface="Times New Roman" panose="02020603050405020304" pitchFamily="18" charset="0"/>
                <a:cs typeface="Times New Roman" panose="02020603050405020304" pitchFamily="18" charset="0"/>
              </a:defRPr>
            </a:lvl2pPr>
            <a:lvl3pPr marL="0" indent="0" algn="ctr">
              <a:spcAft>
                <a:spcPts val="0"/>
              </a:spcAft>
              <a:buNone/>
              <a:defRPr sz="800">
                <a:latin typeface="Times New Roman" panose="02020603050405020304" pitchFamily="18" charset="0"/>
                <a:cs typeface="Times New Roman" panose="02020603050405020304" pitchFamily="18" charset="0"/>
              </a:defRPr>
            </a:lvl3pPr>
            <a:lvl4pPr>
              <a:defRPr sz="1000"/>
            </a:lvl4pPr>
            <a:lvl5pPr>
              <a:defRPr sz="1000"/>
            </a:lvl5pPr>
          </a:lstStyle>
          <a:p>
            <a:pPr lvl="0"/>
            <a:r>
              <a:rPr lang="en-US" dirty="0"/>
              <a:t>Click to edit Master text styles</a:t>
            </a:r>
          </a:p>
          <a:p>
            <a:pPr lvl="1"/>
            <a:r>
              <a:rPr lang="en-US" dirty="0"/>
              <a:t>Second level</a:t>
            </a:r>
          </a:p>
          <a:p>
            <a:pPr lvl="2"/>
            <a:r>
              <a:rPr lang="en-US" dirty="0"/>
              <a:t>Third level</a:t>
            </a:r>
          </a:p>
        </p:txBody>
      </p:sp>
      <p:sp>
        <p:nvSpPr>
          <p:cNvPr id="39" name="Text Placeholder 14"/>
          <p:cNvSpPr>
            <a:spLocks noGrp="1"/>
          </p:cNvSpPr>
          <p:nvPr>
            <p:ph type="body" sz="quarter" idx="137"/>
          </p:nvPr>
        </p:nvSpPr>
        <p:spPr>
          <a:xfrm>
            <a:off x="3282703" y="5166186"/>
            <a:ext cx="1143000" cy="642216"/>
          </a:xfrm>
        </p:spPr>
        <p:txBody>
          <a:bodyPr tIns="45720">
            <a:noAutofit/>
          </a:bodyPr>
          <a:lstStyle>
            <a:lvl1pPr algn="ctr">
              <a:spcAft>
                <a:spcPts val="0"/>
              </a:spcAft>
              <a:defRPr sz="900" b="1">
                <a:latin typeface="Times New Roman" panose="02020603050405020304" pitchFamily="18" charset="0"/>
                <a:cs typeface="Times New Roman" panose="02020603050405020304" pitchFamily="18" charset="0"/>
              </a:defRPr>
            </a:lvl1pPr>
            <a:lvl2pPr marL="0" indent="0" algn="ctr">
              <a:spcAft>
                <a:spcPts val="0"/>
              </a:spcAft>
              <a:buNone/>
              <a:defRPr sz="800" i="1">
                <a:latin typeface="Times New Roman" panose="02020603050405020304" pitchFamily="18" charset="0"/>
                <a:cs typeface="Times New Roman" panose="02020603050405020304" pitchFamily="18" charset="0"/>
              </a:defRPr>
            </a:lvl2pPr>
            <a:lvl3pPr marL="0" indent="0" algn="ctr">
              <a:spcAft>
                <a:spcPts val="0"/>
              </a:spcAft>
              <a:buNone/>
              <a:defRPr sz="800">
                <a:latin typeface="Times New Roman" panose="02020603050405020304" pitchFamily="18" charset="0"/>
                <a:cs typeface="Times New Roman" panose="02020603050405020304" pitchFamily="18" charset="0"/>
              </a:defRPr>
            </a:lvl3pPr>
            <a:lvl4pPr>
              <a:defRPr sz="1000"/>
            </a:lvl4pPr>
            <a:lvl5pPr>
              <a:defRPr sz="1000"/>
            </a:lvl5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232537664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CG Three Contacts with Bio">
    <p:spTree>
      <p:nvGrpSpPr>
        <p:cNvPr id="1" name=""/>
        <p:cNvGrpSpPr/>
        <p:nvPr/>
      </p:nvGrpSpPr>
      <p:grpSpPr>
        <a:xfrm>
          <a:off x="0" y="0"/>
          <a:ext cx="0" cy="0"/>
          <a:chOff x="0" y="0"/>
          <a:chExt cx="0" cy="0"/>
        </a:xfrm>
      </p:grpSpPr>
      <p:sp>
        <p:nvSpPr>
          <p:cNvPr id="16" name="Rectangle 15"/>
          <p:cNvSpPr/>
          <p:nvPr userDrawn="1"/>
        </p:nvSpPr>
        <p:spPr>
          <a:xfrm>
            <a:off x="228600" y="1600200"/>
            <a:ext cx="2796309" cy="4571970"/>
          </a:xfrm>
          <a:prstGeom prst="rect">
            <a:avLst/>
          </a:prstGeom>
          <a:solidFill>
            <a:srgbClr val="E6E6E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4" name="Text Placeholder 23"/>
          <p:cNvSpPr>
            <a:spLocks noGrp="1"/>
          </p:cNvSpPr>
          <p:nvPr>
            <p:ph type="body" sz="quarter" idx="126"/>
          </p:nvPr>
        </p:nvSpPr>
        <p:spPr>
          <a:xfrm>
            <a:off x="228600" y="2902981"/>
            <a:ext cx="2788920" cy="3269189"/>
          </a:xfrm>
          <a:noFill/>
        </p:spPr>
        <p:txBody>
          <a:bodyPr lIns="182880" tIns="182880" rIns="182880" bIns="45720">
            <a:noAutofit/>
          </a:bodyPr>
          <a:lstStyle>
            <a:lvl1pPr>
              <a:defRPr sz="1000"/>
            </a:lvl1pPr>
            <a:lvl2pPr marL="182880" indent="-182880">
              <a:defRPr sz="1000"/>
            </a:lvl2pPr>
            <a:lvl3pPr marL="365760" indent="-137160">
              <a:defRPr sz="1000"/>
            </a:lvl3pPr>
            <a:lvl4pPr marL="502920" indent="-137160">
              <a:defRPr sz="1000"/>
            </a:lvl4pPr>
            <a:lvl5pPr marL="640080" indent="-137160">
              <a:defRPr sz="1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1"/>
          <p:cNvSpPr>
            <a:spLocks noGrp="1"/>
          </p:cNvSpPr>
          <p:nvPr>
            <p:ph type="title"/>
          </p:nvPr>
        </p:nvSpPr>
        <p:spPr/>
        <p:txBody>
          <a:bodyPr/>
          <a:lstStyle/>
          <a:p>
            <a:r>
              <a:rPr lang="en-US" dirty="0"/>
              <a:t>Click to edit Master title style</a:t>
            </a:r>
          </a:p>
        </p:txBody>
      </p:sp>
      <p:sp>
        <p:nvSpPr>
          <p:cNvPr id="49" name="Text Placeholder 48"/>
          <p:cNvSpPr>
            <a:spLocks noGrp="1"/>
          </p:cNvSpPr>
          <p:nvPr>
            <p:ph type="body" sz="quarter" idx="134"/>
          </p:nvPr>
        </p:nvSpPr>
        <p:spPr>
          <a:xfrm>
            <a:off x="228600" y="1600200"/>
            <a:ext cx="1600200" cy="1273517"/>
          </a:xfrm>
        </p:spPr>
        <p:txBody>
          <a:bodyPr lIns="182880" tIns="182880" rIns="182880" bIns="182880">
            <a:noAutofit/>
          </a:bodyPr>
          <a:lstStyle>
            <a:lvl1pPr marL="0">
              <a:spcAft>
                <a:spcPts val="0"/>
              </a:spcAft>
              <a:defRPr sz="1200" b="1"/>
            </a:lvl1pPr>
            <a:lvl2pPr marL="0" indent="0">
              <a:spcAft>
                <a:spcPts val="0"/>
              </a:spcAft>
              <a:buNone/>
              <a:defRPr sz="1000" i="1"/>
            </a:lvl2pPr>
            <a:lvl3pPr marL="0" indent="0">
              <a:spcAft>
                <a:spcPts val="0"/>
              </a:spcAft>
              <a:buNone/>
              <a:defRPr sz="1000"/>
            </a:lvl3pPr>
            <a:lvl4pPr>
              <a:spcAft>
                <a:spcPts val="0"/>
              </a:spcAft>
              <a:defRPr sz="1000"/>
            </a:lvl4pPr>
            <a:lvl5pPr>
              <a:spcAft>
                <a:spcPts val="0"/>
              </a:spcAft>
              <a:defRPr sz="1000"/>
            </a:lvl5pPr>
          </a:lstStyle>
          <a:p>
            <a:pPr lvl="0"/>
            <a:r>
              <a:rPr lang="en-US" dirty="0"/>
              <a:t>Click to edit Master text styles</a:t>
            </a:r>
          </a:p>
          <a:p>
            <a:pPr lvl="1"/>
            <a:r>
              <a:rPr lang="en-US" dirty="0"/>
              <a:t>Second level</a:t>
            </a:r>
          </a:p>
          <a:p>
            <a:pPr lvl="2"/>
            <a:r>
              <a:rPr lang="en-US" dirty="0"/>
              <a:t>Third level</a:t>
            </a:r>
          </a:p>
        </p:txBody>
      </p:sp>
      <p:sp>
        <p:nvSpPr>
          <p:cNvPr id="9" name="Picture Placeholder 17"/>
          <p:cNvSpPr>
            <a:spLocks noGrp="1"/>
          </p:cNvSpPr>
          <p:nvPr>
            <p:ph type="pic" sz="quarter" idx="17"/>
          </p:nvPr>
        </p:nvSpPr>
        <p:spPr>
          <a:xfrm>
            <a:off x="1664694" y="1749212"/>
            <a:ext cx="1143000" cy="1143000"/>
          </a:xfrm>
          <a:noFill/>
        </p:spPr>
        <p:txBody>
          <a:bodyPr/>
          <a:lstStyle/>
          <a:p>
            <a:endParaRPr lang="en-US" dirty="0"/>
          </a:p>
        </p:txBody>
      </p:sp>
      <p:sp>
        <p:nvSpPr>
          <p:cNvPr id="20" name="Rectangle 19"/>
          <p:cNvSpPr/>
          <p:nvPr userDrawn="1"/>
        </p:nvSpPr>
        <p:spPr>
          <a:xfrm>
            <a:off x="3171135" y="1600200"/>
            <a:ext cx="2796309" cy="4571970"/>
          </a:xfrm>
          <a:prstGeom prst="rect">
            <a:avLst/>
          </a:prstGeom>
          <a:solidFill>
            <a:srgbClr val="E6E6E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1" name="Text Placeholder 23"/>
          <p:cNvSpPr>
            <a:spLocks noGrp="1"/>
          </p:cNvSpPr>
          <p:nvPr>
            <p:ph type="body" sz="quarter" idx="137"/>
          </p:nvPr>
        </p:nvSpPr>
        <p:spPr>
          <a:xfrm>
            <a:off x="3171135" y="2902981"/>
            <a:ext cx="2788920" cy="3269189"/>
          </a:xfrm>
          <a:noFill/>
        </p:spPr>
        <p:txBody>
          <a:bodyPr lIns="182880" tIns="182880" rIns="182880" bIns="45720">
            <a:noAutofit/>
          </a:bodyPr>
          <a:lstStyle>
            <a:lvl1pPr>
              <a:defRPr sz="1000"/>
            </a:lvl1pPr>
            <a:lvl2pPr marL="182880" indent="-182880">
              <a:defRPr sz="1000"/>
            </a:lvl2pPr>
            <a:lvl3pPr marL="365760" indent="-137160">
              <a:defRPr sz="1000"/>
            </a:lvl3pPr>
            <a:lvl4pPr marL="502920" indent="-137160">
              <a:defRPr sz="1000"/>
            </a:lvl4pPr>
            <a:lvl5pPr marL="640080" indent="-137160">
              <a:defRPr sz="1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2" name="Text Placeholder 48"/>
          <p:cNvSpPr>
            <a:spLocks noGrp="1"/>
          </p:cNvSpPr>
          <p:nvPr>
            <p:ph type="body" sz="quarter" idx="138"/>
          </p:nvPr>
        </p:nvSpPr>
        <p:spPr>
          <a:xfrm>
            <a:off x="3171135" y="1600200"/>
            <a:ext cx="1600200" cy="1273517"/>
          </a:xfrm>
        </p:spPr>
        <p:txBody>
          <a:bodyPr lIns="182880" tIns="182880" rIns="182880" bIns="182880">
            <a:noAutofit/>
          </a:bodyPr>
          <a:lstStyle>
            <a:lvl1pPr marL="0">
              <a:spcAft>
                <a:spcPts val="0"/>
              </a:spcAft>
              <a:defRPr sz="1200" b="1"/>
            </a:lvl1pPr>
            <a:lvl2pPr marL="0" indent="0">
              <a:spcAft>
                <a:spcPts val="0"/>
              </a:spcAft>
              <a:buNone/>
              <a:defRPr sz="1000" i="1"/>
            </a:lvl2pPr>
            <a:lvl3pPr marL="0" indent="0">
              <a:spcAft>
                <a:spcPts val="0"/>
              </a:spcAft>
              <a:buNone/>
              <a:defRPr sz="1000"/>
            </a:lvl3pPr>
            <a:lvl4pPr>
              <a:spcAft>
                <a:spcPts val="0"/>
              </a:spcAft>
              <a:defRPr sz="1000"/>
            </a:lvl4pPr>
            <a:lvl5pPr>
              <a:spcAft>
                <a:spcPts val="0"/>
              </a:spcAft>
              <a:defRPr sz="1000"/>
            </a:lvl5pPr>
          </a:lstStyle>
          <a:p>
            <a:pPr lvl="0"/>
            <a:r>
              <a:rPr lang="en-US" dirty="0"/>
              <a:t>Click to edit Master text styles</a:t>
            </a:r>
          </a:p>
          <a:p>
            <a:pPr lvl="1"/>
            <a:r>
              <a:rPr lang="en-US" dirty="0"/>
              <a:t>Second level</a:t>
            </a:r>
          </a:p>
          <a:p>
            <a:pPr lvl="2"/>
            <a:r>
              <a:rPr lang="en-US" dirty="0"/>
              <a:t>Third level</a:t>
            </a:r>
          </a:p>
        </p:txBody>
      </p:sp>
      <p:sp>
        <p:nvSpPr>
          <p:cNvPr id="23" name="Picture Placeholder 17"/>
          <p:cNvSpPr>
            <a:spLocks noGrp="1"/>
          </p:cNvSpPr>
          <p:nvPr>
            <p:ph type="pic" sz="quarter" idx="139"/>
          </p:nvPr>
        </p:nvSpPr>
        <p:spPr>
          <a:xfrm>
            <a:off x="4607229" y="1749212"/>
            <a:ext cx="1143000" cy="1143000"/>
          </a:xfrm>
          <a:noFill/>
        </p:spPr>
        <p:txBody>
          <a:bodyPr/>
          <a:lstStyle/>
          <a:p>
            <a:endParaRPr lang="en-US" dirty="0"/>
          </a:p>
        </p:txBody>
      </p:sp>
      <p:sp>
        <p:nvSpPr>
          <p:cNvPr id="26" name="Rectangle 25"/>
          <p:cNvSpPr/>
          <p:nvPr userDrawn="1"/>
        </p:nvSpPr>
        <p:spPr>
          <a:xfrm>
            <a:off x="6115749" y="1600200"/>
            <a:ext cx="2796309" cy="4571970"/>
          </a:xfrm>
          <a:prstGeom prst="rect">
            <a:avLst/>
          </a:prstGeom>
          <a:solidFill>
            <a:srgbClr val="E6E6E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7" name="Text Placeholder 23"/>
          <p:cNvSpPr>
            <a:spLocks noGrp="1"/>
          </p:cNvSpPr>
          <p:nvPr>
            <p:ph type="body" sz="quarter" idx="140"/>
          </p:nvPr>
        </p:nvSpPr>
        <p:spPr>
          <a:xfrm>
            <a:off x="6115749" y="2902981"/>
            <a:ext cx="2788920" cy="3269189"/>
          </a:xfrm>
          <a:noFill/>
        </p:spPr>
        <p:txBody>
          <a:bodyPr lIns="182880" tIns="182880" rIns="182880" bIns="45720">
            <a:noAutofit/>
          </a:bodyPr>
          <a:lstStyle>
            <a:lvl1pPr>
              <a:defRPr sz="1000"/>
            </a:lvl1pPr>
            <a:lvl2pPr marL="182880" indent="-182880">
              <a:defRPr sz="1000"/>
            </a:lvl2pPr>
            <a:lvl3pPr marL="365760" indent="-137160">
              <a:defRPr sz="1000"/>
            </a:lvl3pPr>
            <a:lvl4pPr marL="502920" indent="-137160">
              <a:defRPr sz="1000"/>
            </a:lvl4pPr>
            <a:lvl5pPr marL="640080" indent="-137160">
              <a:defRPr sz="1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8" name="Text Placeholder 48"/>
          <p:cNvSpPr>
            <a:spLocks noGrp="1"/>
          </p:cNvSpPr>
          <p:nvPr>
            <p:ph type="body" sz="quarter" idx="141"/>
          </p:nvPr>
        </p:nvSpPr>
        <p:spPr>
          <a:xfrm>
            <a:off x="6115749" y="1600200"/>
            <a:ext cx="1600200" cy="1273517"/>
          </a:xfrm>
        </p:spPr>
        <p:txBody>
          <a:bodyPr lIns="182880" tIns="182880" rIns="182880" bIns="182880">
            <a:noAutofit/>
          </a:bodyPr>
          <a:lstStyle>
            <a:lvl1pPr marL="0">
              <a:spcAft>
                <a:spcPts val="0"/>
              </a:spcAft>
              <a:defRPr sz="1200" b="1"/>
            </a:lvl1pPr>
            <a:lvl2pPr marL="0" indent="0">
              <a:spcAft>
                <a:spcPts val="0"/>
              </a:spcAft>
              <a:buNone/>
              <a:defRPr sz="1000" i="1"/>
            </a:lvl2pPr>
            <a:lvl3pPr marL="0" indent="0">
              <a:spcAft>
                <a:spcPts val="0"/>
              </a:spcAft>
              <a:buNone/>
              <a:defRPr sz="1000"/>
            </a:lvl3pPr>
            <a:lvl4pPr>
              <a:spcAft>
                <a:spcPts val="0"/>
              </a:spcAft>
              <a:defRPr sz="1000"/>
            </a:lvl4pPr>
            <a:lvl5pPr>
              <a:spcAft>
                <a:spcPts val="0"/>
              </a:spcAft>
              <a:defRPr sz="1000"/>
            </a:lvl5pPr>
          </a:lstStyle>
          <a:p>
            <a:pPr lvl="0"/>
            <a:r>
              <a:rPr lang="en-US" dirty="0"/>
              <a:t>Click to edit Master text styles</a:t>
            </a:r>
          </a:p>
          <a:p>
            <a:pPr lvl="1"/>
            <a:r>
              <a:rPr lang="en-US" dirty="0"/>
              <a:t>Second level</a:t>
            </a:r>
          </a:p>
          <a:p>
            <a:pPr lvl="2"/>
            <a:r>
              <a:rPr lang="en-US" dirty="0"/>
              <a:t>Third level</a:t>
            </a:r>
          </a:p>
        </p:txBody>
      </p:sp>
      <p:sp>
        <p:nvSpPr>
          <p:cNvPr id="29" name="Picture Placeholder 17"/>
          <p:cNvSpPr>
            <a:spLocks noGrp="1"/>
          </p:cNvSpPr>
          <p:nvPr>
            <p:ph type="pic" sz="quarter" idx="142"/>
          </p:nvPr>
        </p:nvSpPr>
        <p:spPr>
          <a:xfrm>
            <a:off x="7554938" y="1749212"/>
            <a:ext cx="1143000" cy="1143000"/>
          </a:xfrm>
          <a:noFill/>
        </p:spPr>
        <p:txBody>
          <a:bodyPr/>
          <a:lstStyle/>
          <a:p>
            <a:endParaRPr lang="en-US" dirty="0"/>
          </a:p>
        </p:txBody>
      </p:sp>
      <p:sp>
        <p:nvSpPr>
          <p:cNvPr id="31" name="Footer Placeholder 30"/>
          <p:cNvSpPr>
            <a:spLocks noGrp="1"/>
          </p:cNvSpPr>
          <p:nvPr>
            <p:ph type="ftr" sz="quarter" idx="143"/>
          </p:nvPr>
        </p:nvSpPr>
        <p:spPr/>
        <p:txBody>
          <a:bodyPr/>
          <a:lstStyle/>
          <a:p>
            <a:endParaRPr lang="en-US" dirty="0"/>
          </a:p>
        </p:txBody>
      </p:sp>
      <p:cxnSp>
        <p:nvCxnSpPr>
          <p:cNvPr id="32" name="Straight Connector 31"/>
          <p:cNvCxnSpPr/>
          <p:nvPr userDrawn="1"/>
        </p:nvCxnSpPr>
        <p:spPr>
          <a:xfrm>
            <a:off x="228600" y="2898180"/>
            <a:ext cx="278892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userDrawn="1"/>
        </p:nvCxnSpPr>
        <p:spPr>
          <a:xfrm>
            <a:off x="3171135" y="2898180"/>
            <a:ext cx="278892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userDrawn="1"/>
        </p:nvCxnSpPr>
        <p:spPr>
          <a:xfrm>
            <a:off x="6115749" y="2898180"/>
            <a:ext cx="278892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CG Four Contacts with Bio">
    <p:spTree>
      <p:nvGrpSpPr>
        <p:cNvPr id="1" name=""/>
        <p:cNvGrpSpPr/>
        <p:nvPr/>
      </p:nvGrpSpPr>
      <p:grpSpPr>
        <a:xfrm>
          <a:off x="0" y="0"/>
          <a:ext cx="0" cy="0"/>
          <a:chOff x="0" y="0"/>
          <a:chExt cx="0" cy="0"/>
        </a:xfrm>
      </p:grpSpPr>
      <p:sp>
        <p:nvSpPr>
          <p:cNvPr id="16" name="Rectangle 15"/>
          <p:cNvSpPr/>
          <p:nvPr userDrawn="1"/>
        </p:nvSpPr>
        <p:spPr>
          <a:xfrm>
            <a:off x="228600" y="1600200"/>
            <a:ext cx="2039112" cy="4571970"/>
          </a:xfrm>
          <a:prstGeom prst="rect">
            <a:avLst/>
          </a:prstGeom>
          <a:solidFill>
            <a:srgbClr val="E6E6E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4" name="Text Placeholder 23"/>
          <p:cNvSpPr>
            <a:spLocks noGrp="1"/>
          </p:cNvSpPr>
          <p:nvPr>
            <p:ph type="body" sz="quarter" idx="126"/>
          </p:nvPr>
        </p:nvSpPr>
        <p:spPr>
          <a:xfrm>
            <a:off x="228600" y="3794757"/>
            <a:ext cx="2039112" cy="2377414"/>
          </a:xfrm>
          <a:noFill/>
        </p:spPr>
        <p:txBody>
          <a:bodyPr lIns="182880" tIns="0" rIns="182880" bIns="45720">
            <a:noAutofit/>
          </a:bodyPr>
          <a:lstStyle>
            <a:lvl1pPr>
              <a:defRPr sz="1000"/>
            </a:lvl1pPr>
            <a:lvl2pPr marL="182880" indent="-182880">
              <a:defRPr sz="1000"/>
            </a:lvl2pPr>
            <a:lvl3pPr marL="365760" indent="-137160">
              <a:defRPr sz="1000"/>
            </a:lvl3pPr>
            <a:lvl4pPr marL="502920" indent="-137160">
              <a:defRPr sz="1000"/>
            </a:lvl4pPr>
            <a:lvl5pPr marL="640080" indent="-137160">
              <a:defRPr sz="1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1"/>
          <p:cNvSpPr>
            <a:spLocks noGrp="1"/>
          </p:cNvSpPr>
          <p:nvPr>
            <p:ph type="title"/>
          </p:nvPr>
        </p:nvSpPr>
        <p:spPr/>
        <p:txBody>
          <a:bodyPr/>
          <a:lstStyle/>
          <a:p>
            <a:r>
              <a:rPr lang="en-US" dirty="0"/>
              <a:t>Click to edit Master title style</a:t>
            </a:r>
          </a:p>
        </p:txBody>
      </p:sp>
      <p:sp>
        <p:nvSpPr>
          <p:cNvPr id="49" name="Text Placeholder 48"/>
          <p:cNvSpPr>
            <a:spLocks noGrp="1"/>
          </p:cNvSpPr>
          <p:nvPr>
            <p:ph type="body" sz="quarter" idx="134"/>
          </p:nvPr>
        </p:nvSpPr>
        <p:spPr>
          <a:xfrm>
            <a:off x="228600" y="2880367"/>
            <a:ext cx="2039112" cy="914390"/>
          </a:xfrm>
        </p:spPr>
        <p:txBody>
          <a:bodyPr lIns="182880" tIns="91440" rIns="182880" bIns="182880">
            <a:noAutofit/>
          </a:bodyPr>
          <a:lstStyle>
            <a:lvl1pPr marL="0">
              <a:spcAft>
                <a:spcPts val="0"/>
              </a:spcAft>
              <a:defRPr sz="1200" b="1"/>
            </a:lvl1pPr>
            <a:lvl2pPr marL="0" indent="0">
              <a:spcAft>
                <a:spcPts val="0"/>
              </a:spcAft>
              <a:buNone/>
              <a:defRPr sz="1000" i="1"/>
            </a:lvl2pPr>
            <a:lvl3pPr marL="0" indent="0">
              <a:spcAft>
                <a:spcPts val="0"/>
              </a:spcAft>
              <a:buNone/>
              <a:defRPr sz="1000"/>
            </a:lvl3pPr>
            <a:lvl4pPr>
              <a:spcAft>
                <a:spcPts val="0"/>
              </a:spcAft>
              <a:defRPr sz="1000"/>
            </a:lvl4pPr>
            <a:lvl5pPr>
              <a:spcAft>
                <a:spcPts val="0"/>
              </a:spcAft>
              <a:defRPr sz="1000"/>
            </a:lvl5pPr>
          </a:lstStyle>
          <a:p>
            <a:pPr lvl="0"/>
            <a:r>
              <a:rPr lang="en-US" dirty="0"/>
              <a:t>Click to edit Master text styles</a:t>
            </a:r>
          </a:p>
          <a:p>
            <a:pPr lvl="1"/>
            <a:r>
              <a:rPr lang="en-US" dirty="0"/>
              <a:t>Second level</a:t>
            </a:r>
          </a:p>
          <a:p>
            <a:pPr lvl="2"/>
            <a:r>
              <a:rPr lang="en-US" dirty="0"/>
              <a:t>Third level</a:t>
            </a:r>
          </a:p>
        </p:txBody>
      </p:sp>
      <p:sp>
        <p:nvSpPr>
          <p:cNvPr id="9" name="Picture Placeholder 17"/>
          <p:cNvSpPr>
            <a:spLocks noGrp="1" noChangeAspect="1"/>
          </p:cNvSpPr>
          <p:nvPr>
            <p:ph type="pic" sz="quarter" idx="17"/>
          </p:nvPr>
        </p:nvSpPr>
        <p:spPr>
          <a:xfrm>
            <a:off x="640123" y="1691646"/>
            <a:ext cx="1188720" cy="1188720"/>
          </a:xfrm>
          <a:noFill/>
        </p:spPr>
        <p:txBody>
          <a:bodyPr/>
          <a:lstStyle/>
          <a:p>
            <a:endParaRPr lang="en-US" dirty="0"/>
          </a:p>
        </p:txBody>
      </p:sp>
      <p:sp>
        <p:nvSpPr>
          <p:cNvPr id="31" name="Footer Placeholder 30"/>
          <p:cNvSpPr>
            <a:spLocks noGrp="1"/>
          </p:cNvSpPr>
          <p:nvPr>
            <p:ph type="ftr" sz="quarter" idx="143"/>
          </p:nvPr>
        </p:nvSpPr>
        <p:spPr/>
        <p:txBody>
          <a:bodyPr/>
          <a:lstStyle/>
          <a:p>
            <a:endParaRPr lang="en-US" dirty="0"/>
          </a:p>
        </p:txBody>
      </p:sp>
      <p:cxnSp>
        <p:nvCxnSpPr>
          <p:cNvPr id="32" name="Straight Connector 31"/>
          <p:cNvCxnSpPr/>
          <p:nvPr userDrawn="1"/>
        </p:nvCxnSpPr>
        <p:spPr>
          <a:xfrm>
            <a:off x="228600" y="2886605"/>
            <a:ext cx="2039112"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Rectangle 18"/>
          <p:cNvSpPr/>
          <p:nvPr userDrawn="1"/>
        </p:nvSpPr>
        <p:spPr>
          <a:xfrm>
            <a:off x="2457328" y="1600200"/>
            <a:ext cx="2039112" cy="4571970"/>
          </a:xfrm>
          <a:prstGeom prst="rect">
            <a:avLst/>
          </a:prstGeom>
          <a:solidFill>
            <a:srgbClr val="E6E6E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5" name="Text Placeholder 23"/>
          <p:cNvSpPr>
            <a:spLocks noGrp="1"/>
          </p:cNvSpPr>
          <p:nvPr>
            <p:ph type="body" sz="quarter" idx="144"/>
          </p:nvPr>
        </p:nvSpPr>
        <p:spPr>
          <a:xfrm>
            <a:off x="2457328" y="3794757"/>
            <a:ext cx="2039112" cy="2377414"/>
          </a:xfrm>
          <a:noFill/>
        </p:spPr>
        <p:txBody>
          <a:bodyPr lIns="182880" tIns="0" rIns="182880" bIns="45720">
            <a:noAutofit/>
          </a:bodyPr>
          <a:lstStyle>
            <a:lvl1pPr>
              <a:defRPr sz="1000"/>
            </a:lvl1pPr>
            <a:lvl2pPr marL="182880" indent="-182880">
              <a:defRPr sz="1000"/>
            </a:lvl2pPr>
            <a:lvl3pPr marL="365760" indent="-137160">
              <a:defRPr sz="1000"/>
            </a:lvl3pPr>
            <a:lvl4pPr marL="502920" indent="-137160">
              <a:defRPr sz="1000"/>
            </a:lvl4pPr>
            <a:lvl5pPr marL="640080" indent="-137160">
              <a:defRPr sz="1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0" name="Text Placeholder 48"/>
          <p:cNvSpPr>
            <a:spLocks noGrp="1"/>
          </p:cNvSpPr>
          <p:nvPr>
            <p:ph type="body" sz="quarter" idx="145"/>
          </p:nvPr>
        </p:nvSpPr>
        <p:spPr>
          <a:xfrm>
            <a:off x="2457328" y="2880367"/>
            <a:ext cx="2039112" cy="914390"/>
          </a:xfrm>
        </p:spPr>
        <p:txBody>
          <a:bodyPr lIns="182880" tIns="91440" rIns="182880" bIns="182880">
            <a:noAutofit/>
          </a:bodyPr>
          <a:lstStyle>
            <a:lvl1pPr marL="0">
              <a:spcAft>
                <a:spcPts val="0"/>
              </a:spcAft>
              <a:defRPr sz="1200" b="1"/>
            </a:lvl1pPr>
            <a:lvl2pPr marL="0" indent="0">
              <a:spcAft>
                <a:spcPts val="0"/>
              </a:spcAft>
              <a:buNone/>
              <a:defRPr sz="1000" i="1"/>
            </a:lvl2pPr>
            <a:lvl3pPr marL="0" indent="0">
              <a:spcAft>
                <a:spcPts val="0"/>
              </a:spcAft>
              <a:buNone/>
              <a:defRPr sz="1000"/>
            </a:lvl3pPr>
            <a:lvl4pPr>
              <a:spcAft>
                <a:spcPts val="0"/>
              </a:spcAft>
              <a:defRPr sz="1000"/>
            </a:lvl4pPr>
            <a:lvl5pPr>
              <a:spcAft>
                <a:spcPts val="0"/>
              </a:spcAft>
              <a:defRPr sz="1000"/>
            </a:lvl5pPr>
          </a:lstStyle>
          <a:p>
            <a:pPr lvl="0"/>
            <a:r>
              <a:rPr lang="en-US" dirty="0"/>
              <a:t>Click to edit Master text styles</a:t>
            </a:r>
          </a:p>
          <a:p>
            <a:pPr lvl="1"/>
            <a:r>
              <a:rPr lang="en-US" dirty="0"/>
              <a:t>Second level</a:t>
            </a:r>
          </a:p>
          <a:p>
            <a:pPr lvl="2"/>
            <a:r>
              <a:rPr lang="en-US" dirty="0"/>
              <a:t>Third level</a:t>
            </a:r>
          </a:p>
        </p:txBody>
      </p:sp>
      <p:sp>
        <p:nvSpPr>
          <p:cNvPr id="35" name="Picture Placeholder 17"/>
          <p:cNvSpPr>
            <a:spLocks noGrp="1" noChangeAspect="1"/>
          </p:cNvSpPr>
          <p:nvPr>
            <p:ph type="pic" sz="quarter" idx="146"/>
          </p:nvPr>
        </p:nvSpPr>
        <p:spPr>
          <a:xfrm>
            <a:off x="2868851" y="1691646"/>
            <a:ext cx="1188720" cy="1188720"/>
          </a:xfrm>
          <a:noFill/>
        </p:spPr>
        <p:txBody>
          <a:bodyPr/>
          <a:lstStyle/>
          <a:p>
            <a:endParaRPr lang="en-US" dirty="0"/>
          </a:p>
        </p:txBody>
      </p:sp>
      <p:cxnSp>
        <p:nvCxnSpPr>
          <p:cNvPr id="36" name="Straight Connector 35"/>
          <p:cNvCxnSpPr/>
          <p:nvPr userDrawn="1"/>
        </p:nvCxnSpPr>
        <p:spPr>
          <a:xfrm>
            <a:off x="2457328" y="2886605"/>
            <a:ext cx="2039112"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37" name="Rectangle 36"/>
          <p:cNvSpPr/>
          <p:nvPr userDrawn="1"/>
        </p:nvSpPr>
        <p:spPr>
          <a:xfrm>
            <a:off x="4659941" y="1600200"/>
            <a:ext cx="2039112" cy="4571970"/>
          </a:xfrm>
          <a:prstGeom prst="rect">
            <a:avLst/>
          </a:prstGeom>
          <a:solidFill>
            <a:srgbClr val="E6E6E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8" name="Text Placeholder 23"/>
          <p:cNvSpPr>
            <a:spLocks noGrp="1"/>
          </p:cNvSpPr>
          <p:nvPr>
            <p:ph type="body" sz="quarter" idx="147"/>
          </p:nvPr>
        </p:nvSpPr>
        <p:spPr>
          <a:xfrm>
            <a:off x="4659941" y="3794757"/>
            <a:ext cx="2039112" cy="2377414"/>
          </a:xfrm>
          <a:noFill/>
        </p:spPr>
        <p:txBody>
          <a:bodyPr lIns="182880" tIns="0" rIns="182880" bIns="45720">
            <a:noAutofit/>
          </a:bodyPr>
          <a:lstStyle>
            <a:lvl1pPr>
              <a:defRPr sz="1000"/>
            </a:lvl1pPr>
            <a:lvl2pPr marL="182880" indent="-182880">
              <a:defRPr sz="1000"/>
            </a:lvl2pPr>
            <a:lvl3pPr marL="365760" indent="-137160">
              <a:defRPr sz="1000"/>
            </a:lvl3pPr>
            <a:lvl4pPr marL="502920" indent="-137160">
              <a:defRPr sz="1000"/>
            </a:lvl4pPr>
            <a:lvl5pPr marL="640080" indent="-137160">
              <a:defRPr sz="1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9" name="Text Placeholder 48"/>
          <p:cNvSpPr>
            <a:spLocks noGrp="1"/>
          </p:cNvSpPr>
          <p:nvPr>
            <p:ph type="body" sz="quarter" idx="148"/>
          </p:nvPr>
        </p:nvSpPr>
        <p:spPr>
          <a:xfrm>
            <a:off x="4659941" y="2880367"/>
            <a:ext cx="2039112" cy="914390"/>
          </a:xfrm>
        </p:spPr>
        <p:txBody>
          <a:bodyPr lIns="182880" tIns="91440" rIns="182880" bIns="182880">
            <a:noAutofit/>
          </a:bodyPr>
          <a:lstStyle>
            <a:lvl1pPr marL="0">
              <a:spcAft>
                <a:spcPts val="0"/>
              </a:spcAft>
              <a:defRPr sz="1200" b="1"/>
            </a:lvl1pPr>
            <a:lvl2pPr marL="0" indent="0">
              <a:spcAft>
                <a:spcPts val="0"/>
              </a:spcAft>
              <a:buNone/>
              <a:defRPr sz="1000" i="1"/>
            </a:lvl2pPr>
            <a:lvl3pPr marL="0" indent="0">
              <a:spcAft>
                <a:spcPts val="0"/>
              </a:spcAft>
              <a:buNone/>
              <a:defRPr sz="1000"/>
            </a:lvl3pPr>
            <a:lvl4pPr>
              <a:spcAft>
                <a:spcPts val="0"/>
              </a:spcAft>
              <a:defRPr sz="1000"/>
            </a:lvl4pPr>
            <a:lvl5pPr>
              <a:spcAft>
                <a:spcPts val="0"/>
              </a:spcAft>
              <a:defRPr sz="1000"/>
            </a:lvl5pPr>
          </a:lstStyle>
          <a:p>
            <a:pPr lvl="0"/>
            <a:r>
              <a:rPr lang="en-US" dirty="0"/>
              <a:t>Click to edit Master text styles</a:t>
            </a:r>
          </a:p>
          <a:p>
            <a:pPr lvl="1"/>
            <a:r>
              <a:rPr lang="en-US" dirty="0"/>
              <a:t>Second level</a:t>
            </a:r>
          </a:p>
          <a:p>
            <a:pPr lvl="2"/>
            <a:r>
              <a:rPr lang="en-US" dirty="0"/>
              <a:t>Third level</a:t>
            </a:r>
          </a:p>
        </p:txBody>
      </p:sp>
      <p:sp>
        <p:nvSpPr>
          <p:cNvPr id="40" name="Picture Placeholder 17"/>
          <p:cNvSpPr>
            <a:spLocks noGrp="1" noChangeAspect="1"/>
          </p:cNvSpPr>
          <p:nvPr>
            <p:ph type="pic" sz="quarter" idx="149"/>
          </p:nvPr>
        </p:nvSpPr>
        <p:spPr>
          <a:xfrm>
            <a:off x="5071464" y="1691646"/>
            <a:ext cx="1188720" cy="1188720"/>
          </a:xfrm>
          <a:noFill/>
        </p:spPr>
        <p:txBody>
          <a:bodyPr/>
          <a:lstStyle/>
          <a:p>
            <a:endParaRPr lang="en-US" dirty="0"/>
          </a:p>
        </p:txBody>
      </p:sp>
      <p:cxnSp>
        <p:nvCxnSpPr>
          <p:cNvPr id="41" name="Straight Connector 40"/>
          <p:cNvCxnSpPr/>
          <p:nvPr userDrawn="1"/>
        </p:nvCxnSpPr>
        <p:spPr>
          <a:xfrm>
            <a:off x="4659941" y="2886605"/>
            <a:ext cx="2039112"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42" name="Rectangle 41"/>
          <p:cNvSpPr/>
          <p:nvPr userDrawn="1"/>
        </p:nvSpPr>
        <p:spPr>
          <a:xfrm>
            <a:off x="6857975" y="1600200"/>
            <a:ext cx="2039112" cy="4571970"/>
          </a:xfrm>
          <a:prstGeom prst="rect">
            <a:avLst/>
          </a:prstGeom>
          <a:solidFill>
            <a:srgbClr val="E6E6E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3" name="Text Placeholder 23"/>
          <p:cNvSpPr>
            <a:spLocks noGrp="1"/>
          </p:cNvSpPr>
          <p:nvPr>
            <p:ph type="body" sz="quarter" idx="150"/>
          </p:nvPr>
        </p:nvSpPr>
        <p:spPr>
          <a:xfrm>
            <a:off x="6857975" y="3794757"/>
            <a:ext cx="2039112" cy="2377414"/>
          </a:xfrm>
          <a:noFill/>
        </p:spPr>
        <p:txBody>
          <a:bodyPr lIns="182880" tIns="0" rIns="182880" bIns="45720">
            <a:noAutofit/>
          </a:bodyPr>
          <a:lstStyle>
            <a:lvl1pPr>
              <a:defRPr sz="1000"/>
            </a:lvl1pPr>
            <a:lvl2pPr marL="182880" indent="-182880">
              <a:defRPr sz="1000"/>
            </a:lvl2pPr>
            <a:lvl3pPr marL="365760" indent="-137160">
              <a:defRPr sz="1000"/>
            </a:lvl3pPr>
            <a:lvl4pPr marL="502920" indent="-137160">
              <a:defRPr sz="1000"/>
            </a:lvl4pPr>
            <a:lvl5pPr marL="640080" indent="-137160">
              <a:defRPr sz="1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4" name="Text Placeholder 48"/>
          <p:cNvSpPr>
            <a:spLocks noGrp="1"/>
          </p:cNvSpPr>
          <p:nvPr>
            <p:ph type="body" sz="quarter" idx="151"/>
          </p:nvPr>
        </p:nvSpPr>
        <p:spPr>
          <a:xfrm>
            <a:off x="6857975" y="2880367"/>
            <a:ext cx="2039112" cy="914390"/>
          </a:xfrm>
        </p:spPr>
        <p:txBody>
          <a:bodyPr lIns="182880" tIns="91440" rIns="182880" bIns="182880">
            <a:noAutofit/>
          </a:bodyPr>
          <a:lstStyle>
            <a:lvl1pPr marL="0">
              <a:spcAft>
                <a:spcPts val="0"/>
              </a:spcAft>
              <a:defRPr sz="1200" b="1"/>
            </a:lvl1pPr>
            <a:lvl2pPr marL="0" indent="0">
              <a:spcAft>
                <a:spcPts val="0"/>
              </a:spcAft>
              <a:buNone/>
              <a:defRPr sz="1000" i="1"/>
            </a:lvl2pPr>
            <a:lvl3pPr marL="0" indent="0">
              <a:spcAft>
                <a:spcPts val="0"/>
              </a:spcAft>
              <a:buNone/>
              <a:defRPr sz="1000"/>
            </a:lvl3pPr>
            <a:lvl4pPr>
              <a:spcAft>
                <a:spcPts val="0"/>
              </a:spcAft>
              <a:defRPr sz="1000"/>
            </a:lvl4pPr>
            <a:lvl5pPr>
              <a:spcAft>
                <a:spcPts val="0"/>
              </a:spcAft>
              <a:defRPr sz="1000"/>
            </a:lvl5pPr>
          </a:lstStyle>
          <a:p>
            <a:pPr lvl="0"/>
            <a:r>
              <a:rPr lang="en-US" dirty="0"/>
              <a:t>Click to edit Master text styles</a:t>
            </a:r>
          </a:p>
          <a:p>
            <a:pPr lvl="1"/>
            <a:r>
              <a:rPr lang="en-US" dirty="0"/>
              <a:t>Second level</a:t>
            </a:r>
          </a:p>
          <a:p>
            <a:pPr lvl="2"/>
            <a:r>
              <a:rPr lang="en-US" dirty="0"/>
              <a:t>Third level</a:t>
            </a:r>
          </a:p>
        </p:txBody>
      </p:sp>
      <p:sp>
        <p:nvSpPr>
          <p:cNvPr id="45" name="Picture Placeholder 17"/>
          <p:cNvSpPr>
            <a:spLocks noGrp="1" noChangeAspect="1"/>
          </p:cNvSpPr>
          <p:nvPr>
            <p:ph type="pic" sz="quarter" idx="152"/>
          </p:nvPr>
        </p:nvSpPr>
        <p:spPr>
          <a:xfrm>
            <a:off x="7269498" y="1691646"/>
            <a:ext cx="1188720" cy="1188720"/>
          </a:xfrm>
          <a:noFill/>
        </p:spPr>
        <p:txBody>
          <a:bodyPr/>
          <a:lstStyle/>
          <a:p>
            <a:endParaRPr lang="en-US" dirty="0"/>
          </a:p>
        </p:txBody>
      </p:sp>
      <p:cxnSp>
        <p:nvCxnSpPr>
          <p:cNvPr id="46" name="Straight Connector 45"/>
          <p:cNvCxnSpPr/>
          <p:nvPr userDrawn="1"/>
        </p:nvCxnSpPr>
        <p:spPr>
          <a:xfrm>
            <a:off x="6857975" y="2886605"/>
            <a:ext cx="2039112"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2608268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CG Eight Tombstones">
    <p:spTree>
      <p:nvGrpSpPr>
        <p:cNvPr id="1" name=""/>
        <p:cNvGrpSpPr/>
        <p:nvPr/>
      </p:nvGrpSpPr>
      <p:grpSpPr>
        <a:xfrm>
          <a:off x="0" y="0"/>
          <a:ext cx="0" cy="0"/>
          <a:chOff x="0" y="0"/>
          <a:chExt cx="0" cy="0"/>
        </a:xfrm>
      </p:grpSpPr>
      <p:sp>
        <p:nvSpPr>
          <p:cNvPr id="12" name="Rectangle 11"/>
          <p:cNvSpPr/>
          <p:nvPr userDrawn="1"/>
        </p:nvSpPr>
        <p:spPr>
          <a:xfrm>
            <a:off x="228600" y="1600200"/>
            <a:ext cx="8685213" cy="4572000"/>
          </a:xfrm>
          <a:prstGeom prst="rect">
            <a:avLst/>
          </a:prstGeom>
          <a:solidFill>
            <a:srgbClr val="D7F0F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p:txBody>
          <a:bodyPr/>
          <a:lstStyle/>
          <a:p>
            <a:r>
              <a:rPr lang="en-US" dirty="0"/>
              <a:t>Click to edit Master title style</a:t>
            </a:r>
          </a:p>
        </p:txBody>
      </p:sp>
      <p:sp>
        <p:nvSpPr>
          <p:cNvPr id="4" name="Text Placeholder 21"/>
          <p:cNvSpPr>
            <a:spLocks noGrp="1"/>
          </p:cNvSpPr>
          <p:nvPr>
            <p:ph type="body" sz="quarter" idx="101"/>
          </p:nvPr>
        </p:nvSpPr>
        <p:spPr>
          <a:xfrm>
            <a:off x="453142" y="1752600"/>
            <a:ext cx="1909058" cy="2042922"/>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640080" rIns="91440" bIns="91440">
            <a:noAutofit/>
          </a:bodyPr>
          <a:lstStyle>
            <a:lvl1pPr marL="0" indent="0">
              <a:lnSpc>
                <a:spcPct val="100000"/>
              </a:lnSpc>
              <a:spcBef>
                <a:spcPts val="0"/>
              </a:spcBef>
              <a:spcAft>
                <a:spcPts val="300"/>
              </a:spcAft>
              <a:buNone/>
              <a:defRPr sz="11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9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900" b="0" i="1"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9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9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21"/>
          <p:cNvSpPr>
            <a:spLocks noGrp="1"/>
          </p:cNvSpPr>
          <p:nvPr>
            <p:ph type="body" sz="quarter" idx="102"/>
          </p:nvPr>
        </p:nvSpPr>
        <p:spPr>
          <a:xfrm>
            <a:off x="2565528" y="1752600"/>
            <a:ext cx="1909058" cy="2042922"/>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640080" rIns="91440" bIns="91440">
            <a:noAutofit/>
          </a:bodyPr>
          <a:lstStyle>
            <a:lvl1pPr marL="0" indent="0">
              <a:lnSpc>
                <a:spcPct val="100000"/>
              </a:lnSpc>
              <a:spcBef>
                <a:spcPts val="0"/>
              </a:spcBef>
              <a:spcAft>
                <a:spcPts val="300"/>
              </a:spcAft>
              <a:buNone/>
              <a:defRPr sz="11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9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900" b="0" i="1"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9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9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Text Placeholder 21"/>
          <p:cNvSpPr>
            <a:spLocks noGrp="1"/>
          </p:cNvSpPr>
          <p:nvPr>
            <p:ph type="body" sz="quarter" idx="103"/>
          </p:nvPr>
        </p:nvSpPr>
        <p:spPr>
          <a:xfrm>
            <a:off x="4677914" y="1752600"/>
            <a:ext cx="1909058" cy="2042922"/>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640080" rIns="91440" bIns="91440">
            <a:noAutofit/>
          </a:bodyPr>
          <a:lstStyle>
            <a:lvl1pPr marL="0" indent="0">
              <a:lnSpc>
                <a:spcPct val="100000"/>
              </a:lnSpc>
              <a:spcBef>
                <a:spcPts val="0"/>
              </a:spcBef>
              <a:spcAft>
                <a:spcPts val="300"/>
              </a:spcAft>
              <a:buNone/>
              <a:defRPr sz="11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9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9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9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9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ext Placeholder 21"/>
          <p:cNvSpPr>
            <a:spLocks noGrp="1"/>
          </p:cNvSpPr>
          <p:nvPr>
            <p:ph type="body" sz="quarter" idx="104"/>
          </p:nvPr>
        </p:nvSpPr>
        <p:spPr>
          <a:xfrm>
            <a:off x="6790301" y="1752600"/>
            <a:ext cx="1909058" cy="2042922"/>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640080" rIns="91440" bIns="91440">
            <a:noAutofit/>
          </a:bodyPr>
          <a:lstStyle>
            <a:lvl1pPr marL="0" indent="0">
              <a:lnSpc>
                <a:spcPct val="100000"/>
              </a:lnSpc>
              <a:spcBef>
                <a:spcPts val="0"/>
              </a:spcBef>
              <a:spcAft>
                <a:spcPts val="300"/>
              </a:spcAft>
              <a:buNone/>
              <a:defRPr sz="11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9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9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9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9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ext Placeholder 21"/>
          <p:cNvSpPr>
            <a:spLocks noGrp="1"/>
          </p:cNvSpPr>
          <p:nvPr>
            <p:ph type="body" sz="quarter" idx="105"/>
          </p:nvPr>
        </p:nvSpPr>
        <p:spPr>
          <a:xfrm>
            <a:off x="453142" y="3962400"/>
            <a:ext cx="1909058" cy="2042922"/>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640080" rIns="91440" bIns="91440">
            <a:noAutofit/>
          </a:bodyPr>
          <a:lstStyle>
            <a:lvl1pPr marL="0" indent="0">
              <a:lnSpc>
                <a:spcPct val="100000"/>
              </a:lnSpc>
              <a:spcBef>
                <a:spcPts val="0"/>
              </a:spcBef>
              <a:spcAft>
                <a:spcPts val="300"/>
              </a:spcAft>
              <a:buNone/>
              <a:defRPr sz="11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9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900" b="0" i="1"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9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9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ext Placeholder 21"/>
          <p:cNvSpPr>
            <a:spLocks noGrp="1"/>
          </p:cNvSpPr>
          <p:nvPr>
            <p:ph type="body" sz="quarter" idx="106"/>
          </p:nvPr>
        </p:nvSpPr>
        <p:spPr>
          <a:xfrm>
            <a:off x="2565148" y="3962400"/>
            <a:ext cx="1909058" cy="2042922"/>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640080" rIns="91440" bIns="91440">
            <a:noAutofit/>
          </a:bodyPr>
          <a:lstStyle>
            <a:lvl1pPr marL="0" indent="0">
              <a:lnSpc>
                <a:spcPct val="100000"/>
              </a:lnSpc>
              <a:spcBef>
                <a:spcPts val="0"/>
              </a:spcBef>
              <a:spcAft>
                <a:spcPts val="300"/>
              </a:spcAft>
              <a:buNone/>
              <a:defRPr sz="11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9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900" b="0" i="1"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9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9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Text Placeholder 21"/>
          <p:cNvSpPr>
            <a:spLocks noGrp="1"/>
          </p:cNvSpPr>
          <p:nvPr>
            <p:ph type="body" sz="quarter" idx="107"/>
          </p:nvPr>
        </p:nvSpPr>
        <p:spPr>
          <a:xfrm>
            <a:off x="4677154" y="3962400"/>
            <a:ext cx="1909058" cy="2042922"/>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640080" rIns="91440" bIns="91440">
            <a:noAutofit/>
          </a:bodyPr>
          <a:lstStyle>
            <a:lvl1pPr marL="0" indent="0">
              <a:lnSpc>
                <a:spcPct val="100000"/>
              </a:lnSpc>
              <a:spcBef>
                <a:spcPts val="0"/>
              </a:spcBef>
              <a:spcAft>
                <a:spcPts val="300"/>
              </a:spcAft>
              <a:buNone/>
              <a:defRPr sz="11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9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900" b="0" i="1"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9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9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ext Placeholder 21"/>
          <p:cNvSpPr>
            <a:spLocks noGrp="1"/>
          </p:cNvSpPr>
          <p:nvPr>
            <p:ph type="body" sz="quarter" idx="108"/>
          </p:nvPr>
        </p:nvSpPr>
        <p:spPr>
          <a:xfrm>
            <a:off x="6789160" y="3962400"/>
            <a:ext cx="1909058" cy="2042922"/>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640080" rIns="91440" bIns="91440">
            <a:noAutofit/>
          </a:bodyPr>
          <a:lstStyle>
            <a:lvl1pPr marL="0" indent="0">
              <a:lnSpc>
                <a:spcPct val="100000"/>
              </a:lnSpc>
              <a:spcBef>
                <a:spcPts val="0"/>
              </a:spcBef>
              <a:spcAft>
                <a:spcPts val="300"/>
              </a:spcAft>
              <a:buNone/>
              <a:defRPr sz="11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9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900" b="0" i="1"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9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9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Footer Placeholder 12"/>
          <p:cNvSpPr>
            <a:spLocks noGrp="1"/>
          </p:cNvSpPr>
          <p:nvPr>
            <p:ph type="ftr" sz="quarter" idx="109"/>
          </p:nvPr>
        </p:nvSpPr>
        <p:spPr/>
        <p:txBody>
          <a:bodyPr/>
          <a:lstStyle/>
          <a:p>
            <a:endParaRPr lang="en-US" dirty="0"/>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CG Twelve Tombstones">
    <p:spTree>
      <p:nvGrpSpPr>
        <p:cNvPr id="1" name=""/>
        <p:cNvGrpSpPr/>
        <p:nvPr/>
      </p:nvGrpSpPr>
      <p:grpSpPr>
        <a:xfrm>
          <a:off x="0" y="0"/>
          <a:ext cx="0" cy="0"/>
          <a:chOff x="0" y="0"/>
          <a:chExt cx="0" cy="0"/>
        </a:xfrm>
      </p:grpSpPr>
      <p:sp>
        <p:nvSpPr>
          <p:cNvPr id="16" name="Rectangle 15"/>
          <p:cNvSpPr/>
          <p:nvPr userDrawn="1"/>
        </p:nvSpPr>
        <p:spPr>
          <a:xfrm>
            <a:off x="228600" y="1600200"/>
            <a:ext cx="8685213" cy="4572000"/>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p:txBody>
          <a:bodyPr/>
          <a:lstStyle/>
          <a:p>
            <a:r>
              <a:rPr lang="en-US"/>
              <a:t>Click to edit Master title style</a:t>
            </a:r>
          </a:p>
        </p:txBody>
      </p:sp>
      <p:sp>
        <p:nvSpPr>
          <p:cNvPr id="4" name="Text Placeholder 21"/>
          <p:cNvSpPr>
            <a:spLocks noGrp="1"/>
          </p:cNvSpPr>
          <p:nvPr>
            <p:ph type="body" sz="quarter" idx="101"/>
          </p:nvPr>
        </p:nvSpPr>
        <p:spPr>
          <a:xfrm>
            <a:off x="411866" y="1804232"/>
            <a:ext cx="1950334" cy="1292641"/>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21"/>
          <p:cNvSpPr>
            <a:spLocks noGrp="1"/>
          </p:cNvSpPr>
          <p:nvPr>
            <p:ph type="body" sz="quarter" idx="102"/>
          </p:nvPr>
        </p:nvSpPr>
        <p:spPr>
          <a:xfrm>
            <a:off x="2538011" y="1804232"/>
            <a:ext cx="1950334" cy="1292641"/>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Text Placeholder 21"/>
          <p:cNvSpPr>
            <a:spLocks noGrp="1"/>
          </p:cNvSpPr>
          <p:nvPr>
            <p:ph type="body" sz="quarter" idx="103"/>
          </p:nvPr>
        </p:nvSpPr>
        <p:spPr>
          <a:xfrm>
            <a:off x="4664156" y="1804232"/>
            <a:ext cx="1950334" cy="1292641"/>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ext Placeholder 21"/>
          <p:cNvSpPr>
            <a:spLocks noGrp="1"/>
          </p:cNvSpPr>
          <p:nvPr>
            <p:ph type="body" sz="quarter" idx="104"/>
          </p:nvPr>
        </p:nvSpPr>
        <p:spPr>
          <a:xfrm>
            <a:off x="6790302" y="1804232"/>
            <a:ext cx="1950334" cy="1292641"/>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ext Placeholder 21"/>
          <p:cNvSpPr>
            <a:spLocks noGrp="1"/>
          </p:cNvSpPr>
          <p:nvPr>
            <p:ph type="body" sz="quarter" idx="105"/>
          </p:nvPr>
        </p:nvSpPr>
        <p:spPr>
          <a:xfrm>
            <a:off x="411866" y="3235815"/>
            <a:ext cx="1950334" cy="1292641"/>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ext Placeholder 21"/>
          <p:cNvSpPr>
            <a:spLocks noGrp="1"/>
          </p:cNvSpPr>
          <p:nvPr>
            <p:ph type="body" sz="quarter" idx="106"/>
          </p:nvPr>
        </p:nvSpPr>
        <p:spPr>
          <a:xfrm>
            <a:off x="2537631" y="4666257"/>
            <a:ext cx="1950334" cy="1292641"/>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Text Placeholder 21"/>
          <p:cNvSpPr>
            <a:spLocks noGrp="1"/>
          </p:cNvSpPr>
          <p:nvPr>
            <p:ph type="body" sz="quarter" idx="107"/>
          </p:nvPr>
        </p:nvSpPr>
        <p:spPr>
          <a:xfrm>
            <a:off x="4663396" y="4666257"/>
            <a:ext cx="1950334" cy="1292641"/>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ext Placeholder 21"/>
          <p:cNvSpPr>
            <a:spLocks noGrp="1"/>
          </p:cNvSpPr>
          <p:nvPr>
            <p:ph type="body" sz="quarter" idx="108"/>
          </p:nvPr>
        </p:nvSpPr>
        <p:spPr>
          <a:xfrm>
            <a:off x="6789161" y="4666257"/>
            <a:ext cx="1950334" cy="1292641"/>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Text Placeholder 21"/>
          <p:cNvSpPr>
            <a:spLocks noGrp="1"/>
          </p:cNvSpPr>
          <p:nvPr>
            <p:ph type="body" sz="quarter" idx="109"/>
          </p:nvPr>
        </p:nvSpPr>
        <p:spPr>
          <a:xfrm>
            <a:off x="411866" y="4667397"/>
            <a:ext cx="1950334" cy="1292641"/>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Text Placeholder 21"/>
          <p:cNvSpPr>
            <a:spLocks noGrp="1"/>
          </p:cNvSpPr>
          <p:nvPr>
            <p:ph type="body" sz="quarter" idx="110"/>
          </p:nvPr>
        </p:nvSpPr>
        <p:spPr>
          <a:xfrm>
            <a:off x="2537631" y="3235245"/>
            <a:ext cx="1950334" cy="1292641"/>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Text Placeholder 21"/>
          <p:cNvSpPr>
            <a:spLocks noGrp="1"/>
          </p:cNvSpPr>
          <p:nvPr>
            <p:ph type="body" sz="quarter" idx="111"/>
          </p:nvPr>
        </p:nvSpPr>
        <p:spPr>
          <a:xfrm>
            <a:off x="4663396" y="3235245"/>
            <a:ext cx="1950334" cy="1292641"/>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Text Placeholder 21"/>
          <p:cNvSpPr>
            <a:spLocks noGrp="1"/>
          </p:cNvSpPr>
          <p:nvPr>
            <p:ph type="body" sz="quarter" idx="112"/>
          </p:nvPr>
        </p:nvSpPr>
        <p:spPr>
          <a:xfrm>
            <a:off x="6789161" y="3235244"/>
            <a:ext cx="1950334" cy="1292641"/>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7" name="Footer Placeholder 16"/>
          <p:cNvSpPr>
            <a:spLocks noGrp="1"/>
          </p:cNvSpPr>
          <p:nvPr>
            <p:ph type="ftr" sz="quarter" idx="113"/>
          </p:nvPr>
        </p:nvSpPr>
        <p:spPr/>
        <p:txBody>
          <a:bodyPr/>
          <a:lstStyle/>
          <a:p>
            <a:endParaRPr lang="en-US" dirty="0"/>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CG Fifteen Tombstones">
    <p:spTree>
      <p:nvGrpSpPr>
        <p:cNvPr id="1" name=""/>
        <p:cNvGrpSpPr/>
        <p:nvPr/>
      </p:nvGrpSpPr>
      <p:grpSpPr>
        <a:xfrm>
          <a:off x="0" y="0"/>
          <a:ext cx="0" cy="0"/>
          <a:chOff x="0" y="0"/>
          <a:chExt cx="0" cy="0"/>
        </a:xfrm>
      </p:grpSpPr>
      <p:sp>
        <p:nvSpPr>
          <p:cNvPr id="19" name="Rectangle 18"/>
          <p:cNvSpPr/>
          <p:nvPr userDrawn="1"/>
        </p:nvSpPr>
        <p:spPr>
          <a:xfrm>
            <a:off x="228600" y="1600199"/>
            <a:ext cx="8685213" cy="4571971"/>
          </a:xfrm>
          <a:prstGeom prst="rect">
            <a:avLst/>
          </a:prstGeom>
          <a:solidFill>
            <a:srgbClr val="D7F0F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p:txBody>
          <a:bodyPr/>
          <a:lstStyle/>
          <a:p>
            <a:r>
              <a:rPr lang="en-US"/>
              <a:t>Click to edit Master title style</a:t>
            </a:r>
          </a:p>
        </p:txBody>
      </p:sp>
      <p:sp>
        <p:nvSpPr>
          <p:cNvPr id="4" name="Text Placeholder 21"/>
          <p:cNvSpPr>
            <a:spLocks noGrp="1"/>
          </p:cNvSpPr>
          <p:nvPr>
            <p:ph type="body" sz="quarter" idx="101"/>
          </p:nvPr>
        </p:nvSpPr>
        <p:spPr>
          <a:xfrm>
            <a:off x="420688" y="1786946"/>
            <a:ext cx="1564877" cy="1342842"/>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21"/>
          <p:cNvSpPr>
            <a:spLocks noGrp="1"/>
          </p:cNvSpPr>
          <p:nvPr>
            <p:ph type="body" sz="quarter" idx="102"/>
          </p:nvPr>
        </p:nvSpPr>
        <p:spPr>
          <a:xfrm>
            <a:off x="2106216" y="1786946"/>
            <a:ext cx="1564877" cy="1342842"/>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Text Placeholder 21"/>
          <p:cNvSpPr>
            <a:spLocks noGrp="1"/>
          </p:cNvSpPr>
          <p:nvPr>
            <p:ph type="body" sz="quarter" idx="103"/>
          </p:nvPr>
        </p:nvSpPr>
        <p:spPr>
          <a:xfrm>
            <a:off x="3791744" y="1786946"/>
            <a:ext cx="1564877" cy="1342842"/>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ext Placeholder 21"/>
          <p:cNvSpPr>
            <a:spLocks noGrp="1"/>
          </p:cNvSpPr>
          <p:nvPr>
            <p:ph type="body" sz="quarter" idx="104"/>
          </p:nvPr>
        </p:nvSpPr>
        <p:spPr>
          <a:xfrm>
            <a:off x="5477272" y="1786946"/>
            <a:ext cx="1564877" cy="1342842"/>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ext Placeholder 21"/>
          <p:cNvSpPr>
            <a:spLocks noGrp="1"/>
          </p:cNvSpPr>
          <p:nvPr>
            <p:ph type="body" sz="quarter" idx="105"/>
          </p:nvPr>
        </p:nvSpPr>
        <p:spPr>
          <a:xfrm>
            <a:off x="420688" y="3218143"/>
            <a:ext cx="1564877" cy="1342842"/>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ext Placeholder 21"/>
          <p:cNvSpPr>
            <a:spLocks noGrp="1"/>
          </p:cNvSpPr>
          <p:nvPr>
            <p:ph type="body" sz="quarter" idx="106"/>
          </p:nvPr>
        </p:nvSpPr>
        <p:spPr>
          <a:xfrm>
            <a:off x="2106216" y="4648200"/>
            <a:ext cx="1564877" cy="1342842"/>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Text Placeholder 21"/>
          <p:cNvSpPr>
            <a:spLocks noGrp="1"/>
          </p:cNvSpPr>
          <p:nvPr>
            <p:ph type="body" sz="quarter" idx="107"/>
          </p:nvPr>
        </p:nvSpPr>
        <p:spPr>
          <a:xfrm>
            <a:off x="3791744" y="4648200"/>
            <a:ext cx="1564877" cy="1342842"/>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ext Placeholder 21"/>
          <p:cNvSpPr>
            <a:spLocks noGrp="1"/>
          </p:cNvSpPr>
          <p:nvPr>
            <p:ph type="body" sz="quarter" idx="108"/>
          </p:nvPr>
        </p:nvSpPr>
        <p:spPr>
          <a:xfrm>
            <a:off x="5477272" y="4648200"/>
            <a:ext cx="1564877" cy="1342842"/>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Text Placeholder 21"/>
          <p:cNvSpPr>
            <a:spLocks noGrp="1"/>
          </p:cNvSpPr>
          <p:nvPr>
            <p:ph type="body" sz="quarter" idx="109"/>
          </p:nvPr>
        </p:nvSpPr>
        <p:spPr>
          <a:xfrm>
            <a:off x="420688" y="4649340"/>
            <a:ext cx="1564877" cy="1342842"/>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Text Placeholder 21"/>
          <p:cNvSpPr>
            <a:spLocks noGrp="1"/>
          </p:cNvSpPr>
          <p:nvPr>
            <p:ph type="body" sz="quarter" idx="110"/>
          </p:nvPr>
        </p:nvSpPr>
        <p:spPr>
          <a:xfrm>
            <a:off x="2106216" y="3217573"/>
            <a:ext cx="1564877" cy="1342842"/>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Text Placeholder 21"/>
          <p:cNvSpPr>
            <a:spLocks noGrp="1"/>
          </p:cNvSpPr>
          <p:nvPr>
            <p:ph type="body" sz="quarter" idx="111"/>
          </p:nvPr>
        </p:nvSpPr>
        <p:spPr>
          <a:xfrm>
            <a:off x="3791744" y="3217573"/>
            <a:ext cx="1564877" cy="1342842"/>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Text Placeholder 21"/>
          <p:cNvSpPr>
            <a:spLocks noGrp="1"/>
          </p:cNvSpPr>
          <p:nvPr>
            <p:ph type="body" sz="quarter" idx="112"/>
          </p:nvPr>
        </p:nvSpPr>
        <p:spPr>
          <a:xfrm>
            <a:off x="5477272" y="3217573"/>
            <a:ext cx="1564877" cy="1342842"/>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6" name="Text Placeholder 21"/>
          <p:cNvSpPr>
            <a:spLocks noGrp="1"/>
          </p:cNvSpPr>
          <p:nvPr>
            <p:ph type="body" sz="quarter" idx="113"/>
          </p:nvPr>
        </p:nvSpPr>
        <p:spPr>
          <a:xfrm>
            <a:off x="7162800" y="1786946"/>
            <a:ext cx="1564877" cy="1342842"/>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7" name="Text Placeholder 21"/>
          <p:cNvSpPr>
            <a:spLocks noGrp="1"/>
          </p:cNvSpPr>
          <p:nvPr>
            <p:ph type="body" sz="quarter" idx="114"/>
          </p:nvPr>
        </p:nvSpPr>
        <p:spPr>
          <a:xfrm>
            <a:off x="7162800" y="4648200"/>
            <a:ext cx="1564877" cy="1342842"/>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8" name="Text Placeholder 21"/>
          <p:cNvSpPr>
            <a:spLocks noGrp="1"/>
          </p:cNvSpPr>
          <p:nvPr>
            <p:ph type="body" sz="quarter" idx="115"/>
          </p:nvPr>
        </p:nvSpPr>
        <p:spPr>
          <a:xfrm>
            <a:off x="7162800" y="3217573"/>
            <a:ext cx="1564877" cy="1342842"/>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0" name="Footer Placeholder 19"/>
          <p:cNvSpPr>
            <a:spLocks noGrp="1"/>
          </p:cNvSpPr>
          <p:nvPr>
            <p:ph type="ftr" sz="quarter" idx="116"/>
          </p:nvPr>
        </p:nvSpPr>
        <p:spPr/>
        <p:txBody>
          <a:bodyPr/>
          <a:lstStyle/>
          <a:p>
            <a:endParaRPr lang="en-US" dirty="0"/>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CG Text with 9 Tombstones">
    <p:spTree>
      <p:nvGrpSpPr>
        <p:cNvPr id="1" name=""/>
        <p:cNvGrpSpPr/>
        <p:nvPr/>
      </p:nvGrpSpPr>
      <p:grpSpPr>
        <a:xfrm>
          <a:off x="0" y="0"/>
          <a:ext cx="0" cy="0"/>
          <a:chOff x="0" y="0"/>
          <a:chExt cx="0" cy="0"/>
        </a:xfrm>
      </p:grpSpPr>
      <p:sp>
        <p:nvSpPr>
          <p:cNvPr id="19" name="Rectangle 18"/>
          <p:cNvSpPr/>
          <p:nvPr userDrawn="1"/>
        </p:nvSpPr>
        <p:spPr bwMode="auto">
          <a:xfrm>
            <a:off x="3922889" y="1600200"/>
            <a:ext cx="4990924" cy="4570413"/>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p:txBody>
          <a:bodyPr/>
          <a:lstStyle/>
          <a:p>
            <a:r>
              <a:rPr lang="en-US"/>
              <a:t>Click to edit Master title style</a:t>
            </a:r>
          </a:p>
        </p:txBody>
      </p:sp>
      <p:sp>
        <p:nvSpPr>
          <p:cNvPr id="6" name="Text Placeholder 21"/>
          <p:cNvSpPr>
            <a:spLocks noGrp="1"/>
          </p:cNvSpPr>
          <p:nvPr>
            <p:ph type="body" sz="quarter" idx="103"/>
          </p:nvPr>
        </p:nvSpPr>
        <p:spPr bwMode="auto">
          <a:xfrm>
            <a:off x="4060318" y="1758965"/>
            <a:ext cx="1502282" cy="1365235"/>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rgbClr val="000000"/>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ext Placeholder 21"/>
          <p:cNvSpPr>
            <a:spLocks noGrp="1"/>
          </p:cNvSpPr>
          <p:nvPr>
            <p:ph type="body" sz="quarter" idx="104"/>
          </p:nvPr>
        </p:nvSpPr>
        <p:spPr bwMode="auto">
          <a:xfrm>
            <a:off x="5660518" y="1758965"/>
            <a:ext cx="1502282" cy="1365235"/>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Text Placeholder 21"/>
          <p:cNvSpPr>
            <a:spLocks noGrp="1"/>
          </p:cNvSpPr>
          <p:nvPr>
            <p:ph type="body" sz="quarter" idx="107"/>
          </p:nvPr>
        </p:nvSpPr>
        <p:spPr bwMode="auto">
          <a:xfrm>
            <a:off x="4060318" y="4648200"/>
            <a:ext cx="1502282" cy="1365235"/>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ext Placeholder 21"/>
          <p:cNvSpPr>
            <a:spLocks noGrp="1"/>
          </p:cNvSpPr>
          <p:nvPr>
            <p:ph type="body" sz="quarter" idx="108"/>
          </p:nvPr>
        </p:nvSpPr>
        <p:spPr bwMode="auto">
          <a:xfrm>
            <a:off x="5660518" y="4648200"/>
            <a:ext cx="1502282" cy="1365235"/>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Text Placeholder 21"/>
          <p:cNvSpPr>
            <a:spLocks noGrp="1"/>
          </p:cNvSpPr>
          <p:nvPr>
            <p:ph type="body" sz="quarter" idx="111"/>
          </p:nvPr>
        </p:nvSpPr>
        <p:spPr bwMode="auto">
          <a:xfrm>
            <a:off x="4060318" y="3203583"/>
            <a:ext cx="1502282" cy="1365235"/>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mj-lt"/>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mj-lt"/>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mj-lt"/>
                <a:ea typeface="+mn-ea"/>
                <a:cs typeface="Times New Roman"/>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mj-lt"/>
                <a:ea typeface="+mn-ea"/>
                <a:cs typeface="Times New Roman"/>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Text Placeholder 21"/>
          <p:cNvSpPr>
            <a:spLocks noGrp="1"/>
          </p:cNvSpPr>
          <p:nvPr>
            <p:ph type="body" sz="quarter" idx="112"/>
          </p:nvPr>
        </p:nvSpPr>
        <p:spPr bwMode="auto">
          <a:xfrm>
            <a:off x="5660518" y="3203583"/>
            <a:ext cx="1502282" cy="1365235"/>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6" name="Text Placeholder 21"/>
          <p:cNvSpPr>
            <a:spLocks noGrp="1"/>
          </p:cNvSpPr>
          <p:nvPr>
            <p:ph type="body" sz="quarter" idx="113"/>
          </p:nvPr>
        </p:nvSpPr>
        <p:spPr bwMode="auto">
          <a:xfrm>
            <a:off x="7260718" y="1758965"/>
            <a:ext cx="1502282" cy="1365235"/>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7" name="Text Placeholder 21"/>
          <p:cNvSpPr>
            <a:spLocks noGrp="1"/>
          </p:cNvSpPr>
          <p:nvPr>
            <p:ph type="body" sz="quarter" idx="114"/>
          </p:nvPr>
        </p:nvSpPr>
        <p:spPr bwMode="auto">
          <a:xfrm>
            <a:off x="7260718" y="4648200"/>
            <a:ext cx="1502282" cy="1365235"/>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8" name="Text Placeholder 21"/>
          <p:cNvSpPr>
            <a:spLocks noGrp="1"/>
          </p:cNvSpPr>
          <p:nvPr>
            <p:ph type="body" sz="quarter" idx="115"/>
          </p:nvPr>
        </p:nvSpPr>
        <p:spPr bwMode="auto">
          <a:xfrm>
            <a:off x="7260718" y="3203583"/>
            <a:ext cx="1502282" cy="1365235"/>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0" name="Content Placeholder 19"/>
          <p:cNvSpPr>
            <a:spLocks noGrp="1"/>
          </p:cNvSpPr>
          <p:nvPr>
            <p:ph sz="quarter" idx="116"/>
          </p:nvPr>
        </p:nvSpPr>
        <p:spPr>
          <a:xfrm>
            <a:off x="228600" y="1618488"/>
            <a:ext cx="3505200" cy="4553712"/>
          </a:xfrm>
        </p:spPr>
        <p:txBody>
          <a:bodyPr>
            <a:noAutofit/>
          </a:bodyPr>
          <a:lstStyle>
            <a:lvl1pPr>
              <a:defRPr sz="1400"/>
            </a:lvl1pPr>
            <a:lvl2pPr>
              <a:defRPr sz="1400"/>
            </a:lvl2pPr>
            <a:lvl3pPr>
              <a:defRPr sz="1200"/>
            </a:lvl3pPr>
            <a:lvl4pPr>
              <a:defRPr sz="11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1" name="Footer Placeholder 20"/>
          <p:cNvSpPr>
            <a:spLocks noGrp="1"/>
          </p:cNvSpPr>
          <p:nvPr>
            <p:ph type="ftr" sz="quarter" idx="117"/>
          </p:nvPr>
        </p:nvSpPr>
        <p:spPr/>
        <p:txBody>
          <a:bodyPr/>
          <a:lstStyle/>
          <a:p>
            <a:endParaRPr lang="en-US" dirty="0"/>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CG Side by Side Palet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5" name="Content Placeholder 4"/>
          <p:cNvSpPr>
            <a:spLocks noGrp="1"/>
          </p:cNvSpPr>
          <p:nvPr>
            <p:ph sz="quarter" idx="11"/>
          </p:nvPr>
        </p:nvSpPr>
        <p:spPr>
          <a:xfrm>
            <a:off x="228600" y="1970088"/>
            <a:ext cx="4254500" cy="4202112"/>
          </a:xfrm>
          <a:solidFill>
            <a:schemeClr val="bg1"/>
          </a:solidFill>
          <a:ln w="12700" cap="flat" cmpd="sng" algn="ctr">
            <a:solidFill>
              <a:schemeClr val="tx1"/>
            </a:solidFill>
            <a:prstDash val="solid"/>
            <a:round/>
            <a:headEnd type="none" w="med" len="med"/>
            <a:tailEnd type="none" w="med" len="med"/>
          </a:ln>
        </p:spPr>
        <p:txBody>
          <a:bodyPr wrap="square" lIns="182880" tIns="137160" rIns="182880" bIns="182880">
            <a:noAutofit/>
          </a:bodyPr>
          <a:lstStyle>
            <a:lvl1pPr>
              <a:defRPr sz="1400"/>
            </a:lvl1pPr>
            <a:lvl2pPr>
              <a:defRPr sz="1400"/>
            </a:lvl2pPr>
            <a:lvl3pPr>
              <a:defRPr sz="1200"/>
            </a:lvl3pPr>
            <a:lvl4pPr>
              <a:defRPr sz="11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6"/>
          <p:cNvSpPr>
            <a:spLocks noGrp="1"/>
          </p:cNvSpPr>
          <p:nvPr>
            <p:ph sz="quarter" idx="12"/>
          </p:nvPr>
        </p:nvSpPr>
        <p:spPr>
          <a:xfrm>
            <a:off x="4657725" y="1971710"/>
            <a:ext cx="4251960" cy="4200490"/>
          </a:xfrm>
          <a:solidFill>
            <a:schemeClr val="bg1"/>
          </a:solidFill>
          <a:ln w="12700" cap="flat" cmpd="sng" algn="ctr">
            <a:solidFill>
              <a:schemeClr val="tx1"/>
            </a:solidFill>
            <a:prstDash val="solid"/>
            <a:round/>
            <a:headEnd type="none" w="med" len="med"/>
            <a:tailEnd type="none" w="med" len="med"/>
          </a:ln>
        </p:spPr>
        <p:txBody>
          <a:bodyPr wrap="square" lIns="182880" tIns="137160" rIns="182880" bIns="182880">
            <a:noAutofit/>
          </a:bodyPr>
          <a:lstStyle>
            <a:lvl1pPr>
              <a:defRPr sz="1400"/>
            </a:lvl1pPr>
            <a:lvl2pPr>
              <a:defRPr sz="1400"/>
            </a:lvl2pPr>
            <a:lvl3pPr>
              <a:defRPr sz="1200"/>
            </a:lvl3pPr>
            <a:lvl4pPr>
              <a:defRPr sz="11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ext Placeholder 8"/>
          <p:cNvSpPr>
            <a:spLocks noGrp="1"/>
          </p:cNvSpPr>
          <p:nvPr>
            <p:ph type="body" sz="quarter" idx="13"/>
          </p:nvPr>
        </p:nvSpPr>
        <p:spPr>
          <a:xfrm>
            <a:off x="228600" y="1612238"/>
            <a:ext cx="4251960" cy="365760"/>
          </a:xfrm>
          <a:solidFill>
            <a:schemeClr val="tx1"/>
          </a:solidFill>
          <a:ln w="12700" cap="flat" cmpd="sng" algn="ctr">
            <a:solidFill>
              <a:schemeClr val="tx1"/>
            </a:solidFill>
            <a:prstDash val="solid"/>
            <a:round/>
            <a:headEnd type="none" w="med" len="med"/>
            <a:tailEnd type="none" w="med" len="med"/>
          </a:ln>
        </p:spPr>
        <p:txBody>
          <a:bodyPr lIns="182880" tIns="0" rIns="182880" bIns="0" anchor="ctr" anchorCtr="0">
            <a:normAutofit/>
          </a:bodyPr>
          <a:lstStyle>
            <a:lvl1pPr algn="ctr">
              <a:defRPr sz="1200" b="1" cap="all" baseline="0">
                <a:solidFill>
                  <a:schemeClr val="bg1"/>
                </a:solidFill>
                <a:latin typeface="Arial"/>
                <a:cs typeface="Arial"/>
              </a:defRPr>
            </a:lvl1pPr>
          </a:lstStyle>
          <a:p>
            <a:pPr lvl="0"/>
            <a:r>
              <a:rPr lang="en-US" dirty="0"/>
              <a:t>Click to edit Master text styles</a:t>
            </a:r>
          </a:p>
        </p:txBody>
      </p:sp>
      <p:sp>
        <p:nvSpPr>
          <p:cNvPr id="10" name="Text Placeholder 8"/>
          <p:cNvSpPr>
            <a:spLocks noGrp="1"/>
          </p:cNvSpPr>
          <p:nvPr>
            <p:ph type="body" sz="quarter" idx="14"/>
          </p:nvPr>
        </p:nvSpPr>
        <p:spPr>
          <a:xfrm>
            <a:off x="4657725" y="1612238"/>
            <a:ext cx="4251960" cy="365760"/>
          </a:xfrm>
          <a:solidFill>
            <a:schemeClr val="tx1"/>
          </a:solidFill>
          <a:ln w="12700" cap="flat" cmpd="sng" algn="ctr">
            <a:solidFill>
              <a:schemeClr val="tx1"/>
            </a:solidFill>
            <a:prstDash val="solid"/>
            <a:round/>
            <a:headEnd type="none" w="med" len="med"/>
            <a:tailEnd type="none" w="med" len="med"/>
          </a:ln>
        </p:spPr>
        <p:txBody>
          <a:bodyPr lIns="182880" tIns="0" rIns="182880" bIns="0" anchor="ctr" anchorCtr="0">
            <a:normAutofit/>
          </a:bodyPr>
          <a:lstStyle>
            <a:lvl1pPr algn="ctr">
              <a:defRPr sz="1200" b="1" cap="all" baseline="0">
                <a:solidFill>
                  <a:schemeClr val="bg1"/>
                </a:solidFill>
                <a:latin typeface="Arial"/>
                <a:cs typeface="Arial"/>
              </a:defRPr>
            </a:lvl1pPr>
          </a:lstStyle>
          <a:p>
            <a:pPr lvl="0"/>
            <a:r>
              <a:rPr lang="en-US" dirty="0"/>
              <a:t>Click to edit Master text styles</a:t>
            </a:r>
          </a:p>
        </p:txBody>
      </p:sp>
      <p:sp>
        <p:nvSpPr>
          <p:cNvPr id="8" name="Footer Placeholder 7"/>
          <p:cNvSpPr>
            <a:spLocks noGrp="1"/>
          </p:cNvSpPr>
          <p:nvPr>
            <p:ph type="ftr" sz="quarter" idx="15"/>
          </p:nvPr>
        </p:nvSpPr>
        <p:spPr/>
        <p:txBody>
          <a:bodyPr/>
          <a:lstStyle/>
          <a:p>
            <a:endParaRPr lang="en-US" dirty="0"/>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CG Side by Side Arrow Right">
    <p:spTree>
      <p:nvGrpSpPr>
        <p:cNvPr id="1" name=""/>
        <p:cNvGrpSpPr/>
        <p:nvPr/>
      </p:nvGrpSpPr>
      <p:grpSpPr>
        <a:xfrm>
          <a:off x="0" y="0"/>
          <a:ext cx="0" cy="0"/>
          <a:chOff x="0" y="0"/>
          <a:chExt cx="0" cy="0"/>
        </a:xfrm>
      </p:grpSpPr>
      <p:sp>
        <p:nvSpPr>
          <p:cNvPr id="13" name="Right Arrow 12"/>
          <p:cNvSpPr/>
          <p:nvPr userDrawn="1"/>
        </p:nvSpPr>
        <p:spPr>
          <a:xfrm>
            <a:off x="4348942" y="3581400"/>
            <a:ext cx="447880" cy="540934"/>
          </a:xfrm>
          <a:prstGeom prst="rightArrow">
            <a:avLst/>
          </a:prstGeom>
          <a:solidFill>
            <a:schemeClr val="accent6"/>
          </a:solidFill>
          <a:ln>
            <a:noFill/>
          </a:ln>
          <a:effectLst/>
        </p:spPr>
        <p:style>
          <a:lnRef idx="1">
            <a:schemeClr val="accent1"/>
          </a:lnRef>
          <a:fillRef idx="3">
            <a:schemeClr val="accent1"/>
          </a:fillRef>
          <a:effectRef idx="2">
            <a:schemeClr val="accent1"/>
          </a:effectRef>
          <a:fontRef idx="minor">
            <a:schemeClr val="lt1"/>
          </a:fontRef>
        </p:style>
        <p:txBody>
          <a:bodyPr rtlCol="0" anchor="ctr">
            <a:normAutofit fontScale="77500" lnSpcReduction="20000"/>
          </a:bodyPr>
          <a:lstStyle/>
          <a:p>
            <a:pPr algn="ctr"/>
            <a:endParaRPr lang="en-US" dirty="0"/>
          </a:p>
        </p:txBody>
      </p:sp>
      <p:sp>
        <p:nvSpPr>
          <p:cNvPr id="2" name="Title 1"/>
          <p:cNvSpPr>
            <a:spLocks noGrp="1"/>
          </p:cNvSpPr>
          <p:nvPr>
            <p:ph type="title"/>
          </p:nvPr>
        </p:nvSpPr>
        <p:spPr/>
        <p:txBody>
          <a:bodyPr/>
          <a:lstStyle/>
          <a:p>
            <a:r>
              <a:rPr lang="en-US" dirty="0"/>
              <a:t>Click to edit Master title style</a:t>
            </a:r>
          </a:p>
        </p:txBody>
      </p:sp>
      <p:sp>
        <p:nvSpPr>
          <p:cNvPr id="5" name="Content Placeholder 4"/>
          <p:cNvSpPr>
            <a:spLocks noGrp="1"/>
          </p:cNvSpPr>
          <p:nvPr>
            <p:ph sz="quarter" idx="11"/>
          </p:nvPr>
        </p:nvSpPr>
        <p:spPr>
          <a:xfrm>
            <a:off x="228600" y="1970088"/>
            <a:ext cx="4114800" cy="4202112"/>
          </a:xfrm>
          <a:solidFill>
            <a:schemeClr val="bg1"/>
          </a:solidFill>
          <a:ln w="12700" cap="flat" cmpd="sng" algn="ctr">
            <a:solidFill>
              <a:schemeClr val="tx1"/>
            </a:solidFill>
            <a:prstDash val="solid"/>
            <a:round/>
            <a:headEnd type="none" w="med" len="med"/>
            <a:tailEnd type="none" w="med" len="med"/>
          </a:ln>
        </p:spPr>
        <p:txBody>
          <a:bodyPr wrap="square" lIns="182880" tIns="137160" rIns="182880" bIns="182880">
            <a:noAutofit/>
          </a:bodyPr>
          <a:lstStyle>
            <a:lvl1pPr>
              <a:defRPr sz="1400"/>
            </a:lvl1pPr>
            <a:lvl2pPr>
              <a:defRPr sz="1400"/>
            </a:lvl2pPr>
            <a:lvl3pPr>
              <a:defRPr sz="1200"/>
            </a:lvl3pPr>
            <a:lvl4pPr>
              <a:defRPr sz="11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6"/>
          <p:cNvSpPr>
            <a:spLocks noGrp="1"/>
          </p:cNvSpPr>
          <p:nvPr>
            <p:ph sz="quarter" idx="12"/>
          </p:nvPr>
        </p:nvSpPr>
        <p:spPr>
          <a:xfrm>
            <a:off x="4797767" y="1971710"/>
            <a:ext cx="4114800" cy="4200490"/>
          </a:xfrm>
          <a:solidFill>
            <a:schemeClr val="bg1"/>
          </a:solidFill>
          <a:ln w="12700" cap="flat" cmpd="sng" algn="ctr">
            <a:solidFill>
              <a:schemeClr val="tx1"/>
            </a:solidFill>
            <a:prstDash val="solid"/>
            <a:round/>
            <a:headEnd type="none" w="med" len="med"/>
            <a:tailEnd type="none" w="med" len="med"/>
          </a:ln>
        </p:spPr>
        <p:txBody>
          <a:bodyPr wrap="square" lIns="182880" tIns="137160" rIns="182880" bIns="182880">
            <a:noAutofit/>
          </a:bodyPr>
          <a:lstStyle>
            <a:lvl1pPr>
              <a:defRPr sz="1400"/>
            </a:lvl1pPr>
            <a:lvl2pPr>
              <a:defRPr sz="1400"/>
            </a:lvl2pPr>
            <a:lvl3pPr>
              <a:defRPr sz="1200"/>
            </a:lvl3pPr>
            <a:lvl4pPr>
              <a:defRPr sz="11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ext Placeholder 8"/>
          <p:cNvSpPr>
            <a:spLocks noGrp="1"/>
          </p:cNvSpPr>
          <p:nvPr>
            <p:ph type="body" sz="quarter" idx="13"/>
          </p:nvPr>
        </p:nvSpPr>
        <p:spPr>
          <a:xfrm>
            <a:off x="228600" y="1612238"/>
            <a:ext cx="4114800" cy="365760"/>
          </a:xfrm>
          <a:solidFill>
            <a:schemeClr val="tx1"/>
          </a:solidFill>
          <a:ln w="12700" cap="flat" cmpd="sng" algn="ctr">
            <a:solidFill>
              <a:schemeClr val="tx1"/>
            </a:solidFill>
            <a:prstDash val="solid"/>
            <a:round/>
            <a:headEnd type="none" w="med" len="med"/>
            <a:tailEnd type="none" w="med" len="med"/>
          </a:ln>
        </p:spPr>
        <p:txBody>
          <a:bodyPr lIns="182880" tIns="0" rIns="182880" bIns="0" anchor="ctr" anchorCtr="0">
            <a:normAutofit/>
          </a:bodyPr>
          <a:lstStyle>
            <a:lvl1pPr algn="ctr">
              <a:defRPr sz="1200" b="1" cap="all" baseline="0">
                <a:solidFill>
                  <a:schemeClr val="bg1"/>
                </a:solidFill>
                <a:latin typeface="Arial"/>
                <a:cs typeface="Arial"/>
              </a:defRPr>
            </a:lvl1pPr>
          </a:lstStyle>
          <a:p>
            <a:pPr lvl="0"/>
            <a:r>
              <a:rPr lang="en-US" dirty="0"/>
              <a:t>Click to edit Master text styles</a:t>
            </a:r>
          </a:p>
        </p:txBody>
      </p:sp>
      <p:sp>
        <p:nvSpPr>
          <p:cNvPr id="10" name="Text Placeholder 8"/>
          <p:cNvSpPr>
            <a:spLocks noGrp="1"/>
          </p:cNvSpPr>
          <p:nvPr>
            <p:ph type="body" sz="quarter" idx="14"/>
          </p:nvPr>
        </p:nvSpPr>
        <p:spPr>
          <a:xfrm>
            <a:off x="4797767" y="1612238"/>
            <a:ext cx="4114800" cy="365760"/>
          </a:xfrm>
          <a:solidFill>
            <a:schemeClr val="tx1"/>
          </a:solidFill>
          <a:ln w="12700" cap="flat" cmpd="sng" algn="ctr">
            <a:solidFill>
              <a:schemeClr val="tx1"/>
            </a:solidFill>
            <a:prstDash val="solid"/>
            <a:round/>
            <a:headEnd type="none" w="med" len="med"/>
            <a:tailEnd type="none" w="med" len="med"/>
          </a:ln>
        </p:spPr>
        <p:txBody>
          <a:bodyPr lIns="182880" tIns="0" rIns="182880" bIns="0" anchor="ctr" anchorCtr="0">
            <a:normAutofit/>
          </a:bodyPr>
          <a:lstStyle>
            <a:lvl1pPr algn="ctr">
              <a:defRPr sz="1200" b="1" cap="all" baseline="0">
                <a:solidFill>
                  <a:schemeClr val="bg1"/>
                </a:solidFill>
                <a:latin typeface="Arial"/>
                <a:cs typeface="Arial"/>
              </a:defRPr>
            </a:lvl1pPr>
          </a:lstStyle>
          <a:p>
            <a:pPr lvl="0"/>
            <a:r>
              <a:rPr lang="en-US" dirty="0"/>
              <a:t>Click to edit Master text styles</a:t>
            </a:r>
          </a:p>
        </p:txBody>
      </p:sp>
      <p:sp>
        <p:nvSpPr>
          <p:cNvPr id="11" name="Footer Placeholder 10"/>
          <p:cNvSpPr>
            <a:spLocks noGrp="1"/>
          </p:cNvSpPr>
          <p:nvPr>
            <p:ph type="ftr" sz="quarter" idx="15"/>
          </p:nvPr>
        </p:nvSpPr>
        <p:spPr/>
        <p:txBody>
          <a:bodyPr/>
          <a:lstStyle/>
          <a:p>
            <a:endParaRPr lang="en-US" dirty="0"/>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CG Side by Side Arrow Left">
    <p:spTree>
      <p:nvGrpSpPr>
        <p:cNvPr id="1" name=""/>
        <p:cNvGrpSpPr/>
        <p:nvPr/>
      </p:nvGrpSpPr>
      <p:grpSpPr>
        <a:xfrm>
          <a:off x="0" y="0"/>
          <a:ext cx="0" cy="0"/>
          <a:chOff x="0" y="0"/>
          <a:chExt cx="0" cy="0"/>
        </a:xfrm>
      </p:grpSpPr>
      <p:sp>
        <p:nvSpPr>
          <p:cNvPr id="13" name="Right Arrow 12"/>
          <p:cNvSpPr/>
          <p:nvPr userDrawn="1"/>
        </p:nvSpPr>
        <p:spPr>
          <a:xfrm rot="10800000">
            <a:off x="4348942" y="3581400"/>
            <a:ext cx="447880" cy="540934"/>
          </a:xfrm>
          <a:prstGeom prst="rightArrow">
            <a:avLst/>
          </a:prstGeom>
          <a:solidFill>
            <a:schemeClr val="accent6"/>
          </a:solidFill>
          <a:ln>
            <a:noFill/>
          </a:ln>
          <a:effectLst/>
        </p:spPr>
        <p:style>
          <a:lnRef idx="1">
            <a:schemeClr val="accent1"/>
          </a:lnRef>
          <a:fillRef idx="3">
            <a:schemeClr val="accent1"/>
          </a:fillRef>
          <a:effectRef idx="2">
            <a:schemeClr val="accent1"/>
          </a:effectRef>
          <a:fontRef idx="minor">
            <a:schemeClr val="lt1"/>
          </a:fontRef>
        </p:style>
        <p:txBody>
          <a:bodyPr rtlCol="0" anchor="ctr">
            <a:normAutofit fontScale="77500" lnSpcReduction="20000"/>
          </a:bodyPr>
          <a:lstStyle/>
          <a:p>
            <a:pPr algn="ctr"/>
            <a:endParaRPr lang="en-US" dirty="0"/>
          </a:p>
        </p:txBody>
      </p:sp>
      <p:sp>
        <p:nvSpPr>
          <p:cNvPr id="2" name="Title 1"/>
          <p:cNvSpPr>
            <a:spLocks noGrp="1"/>
          </p:cNvSpPr>
          <p:nvPr>
            <p:ph type="title"/>
          </p:nvPr>
        </p:nvSpPr>
        <p:spPr/>
        <p:txBody>
          <a:bodyPr/>
          <a:lstStyle/>
          <a:p>
            <a:r>
              <a:rPr lang="en-US" dirty="0"/>
              <a:t>Click to edit Master title style</a:t>
            </a:r>
          </a:p>
        </p:txBody>
      </p:sp>
      <p:sp>
        <p:nvSpPr>
          <p:cNvPr id="5" name="Content Placeholder 4"/>
          <p:cNvSpPr>
            <a:spLocks noGrp="1"/>
          </p:cNvSpPr>
          <p:nvPr>
            <p:ph sz="quarter" idx="11"/>
          </p:nvPr>
        </p:nvSpPr>
        <p:spPr>
          <a:xfrm>
            <a:off x="228600" y="1970088"/>
            <a:ext cx="4114800" cy="4202112"/>
          </a:xfrm>
          <a:solidFill>
            <a:schemeClr val="bg1"/>
          </a:solidFill>
          <a:ln w="12700" cap="flat" cmpd="sng" algn="ctr">
            <a:solidFill>
              <a:schemeClr val="tx1"/>
            </a:solidFill>
            <a:prstDash val="solid"/>
            <a:round/>
            <a:headEnd type="none" w="med" len="med"/>
            <a:tailEnd type="none" w="med" len="med"/>
          </a:ln>
        </p:spPr>
        <p:txBody>
          <a:bodyPr wrap="square" lIns="182880" tIns="137160" rIns="182880" bIns="182880">
            <a:noAutofit/>
          </a:bodyPr>
          <a:lstStyle>
            <a:lvl1pPr>
              <a:defRPr sz="1400"/>
            </a:lvl1pPr>
            <a:lvl2pPr>
              <a:defRPr sz="1400"/>
            </a:lvl2pPr>
            <a:lvl3pPr>
              <a:defRPr sz="1200"/>
            </a:lvl3pPr>
            <a:lvl4pPr>
              <a:defRPr sz="11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6"/>
          <p:cNvSpPr>
            <a:spLocks noGrp="1"/>
          </p:cNvSpPr>
          <p:nvPr>
            <p:ph sz="quarter" idx="12"/>
          </p:nvPr>
        </p:nvSpPr>
        <p:spPr>
          <a:xfrm>
            <a:off x="4797767" y="1971710"/>
            <a:ext cx="4114800" cy="4200490"/>
          </a:xfrm>
          <a:solidFill>
            <a:schemeClr val="bg1"/>
          </a:solidFill>
          <a:ln w="12700" cap="flat" cmpd="sng" algn="ctr">
            <a:solidFill>
              <a:schemeClr val="tx1"/>
            </a:solidFill>
            <a:prstDash val="solid"/>
            <a:round/>
            <a:headEnd type="none" w="med" len="med"/>
            <a:tailEnd type="none" w="med" len="med"/>
          </a:ln>
        </p:spPr>
        <p:txBody>
          <a:bodyPr wrap="square" lIns="182880" tIns="137160" rIns="182880" bIns="182880">
            <a:noAutofit/>
          </a:bodyPr>
          <a:lstStyle>
            <a:lvl1pPr>
              <a:defRPr sz="1400"/>
            </a:lvl1pPr>
            <a:lvl2pPr>
              <a:defRPr sz="1400"/>
            </a:lvl2pPr>
            <a:lvl3pPr>
              <a:defRPr sz="1200"/>
            </a:lvl3pPr>
            <a:lvl4pPr>
              <a:defRPr sz="11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ext Placeholder 8"/>
          <p:cNvSpPr>
            <a:spLocks noGrp="1"/>
          </p:cNvSpPr>
          <p:nvPr>
            <p:ph type="body" sz="quarter" idx="13"/>
          </p:nvPr>
        </p:nvSpPr>
        <p:spPr>
          <a:xfrm>
            <a:off x="228600" y="1612238"/>
            <a:ext cx="4114800" cy="365760"/>
          </a:xfrm>
          <a:solidFill>
            <a:schemeClr val="tx1"/>
          </a:solidFill>
          <a:ln w="12700" cap="flat" cmpd="sng" algn="ctr">
            <a:solidFill>
              <a:schemeClr val="tx1"/>
            </a:solidFill>
            <a:prstDash val="solid"/>
            <a:round/>
            <a:headEnd type="none" w="med" len="med"/>
            <a:tailEnd type="none" w="med" len="med"/>
          </a:ln>
        </p:spPr>
        <p:txBody>
          <a:bodyPr lIns="182880" tIns="0" rIns="182880" bIns="0" anchor="ctr" anchorCtr="0">
            <a:normAutofit/>
          </a:bodyPr>
          <a:lstStyle>
            <a:lvl1pPr algn="ctr">
              <a:defRPr sz="1200" b="1" cap="all" baseline="0">
                <a:solidFill>
                  <a:schemeClr val="bg1"/>
                </a:solidFill>
                <a:latin typeface="Arial"/>
                <a:cs typeface="Arial"/>
              </a:defRPr>
            </a:lvl1pPr>
          </a:lstStyle>
          <a:p>
            <a:pPr lvl="0"/>
            <a:r>
              <a:rPr lang="en-US" dirty="0"/>
              <a:t>Click to edit Master text styles</a:t>
            </a:r>
          </a:p>
        </p:txBody>
      </p:sp>
      <p:sp>
        <p:nvSpPr>
          <p:cNvPr id="10" name="Text Placeholder 8"/>
          <p:cNvSpPr>
            <a:spLocks noGrp="1"/>
          </p:cNvSpPr>
          <p:nvPr>
            <p:ph type="body" sz="quarter" idx="14"/>
          </p:nvPr>
        </p:nvSpPr>
        <p:spPr>
          <a:xfrm>
            <a:off x="4797767" y="1612238"/>
            <a:ext cx="4114800" cy="365760"/>
          </a:xfrm>
          <a:solidFill>
            <a:schemeClr val="tx1"/>
          </a:solidFill>
          <a:ln w="12700" cap="flat" cmpd="sng" algn="ctr">
            <a:solidFill>
              <a:schemeClr val="tx1"/>
            </a:solidFill>
            <a:prstDash val="solid"/>
            <a:round/>
            <a:headEnd type="none" w="med" len="med"/>
            <a:tailEnd type="none" w="med" len="med"/>
          </a:ln>
        </p:spPr>
        <p:txBody>
          <a:bodyPr lIns="182880" tIns="0" rIns="182880" bIns="0" anchor="ctr" anchorCtr="0">
            <a:normAutofit/>
          </a:bodyPr>
          <a:lstStyle>
            <a:lvl1pPr algn="ctr">
              <a:defRPr sz="1200" b="1" cap="all" baseline="0">
                <a:solidFill>
                  <a:schemeClr val="bg1"/>
                </a:solidFill>
                <a:latin typeface="Arial"/>
                <a:cs typeface="Arial"/>
              </a:defRPr>
            </a:lvl1pPr>
          </a:lstStyle>
          <a:p>
            <a:pPr lvl="0"/>
            <a:r>
              <a:rPr lang="en-US" dirty="0"/>
              <a:t>Click to edit Master text styles</a:t>
            </a:r>
          </a:p>
        </p:txBody>
      </p:sp>
      <p:sp>
        <p:nvSpPr>
          <p:cNvPr id="11" name="Footer Placeholder 10"/>
          <p:cNvSpPr>
            <a:spLocks noGrp="1"/>
          </p:cNvSpPr>
          <p:nvPr>
            <p:ph type="ftr" sz="quarter" idx="15"/>
          </p:nvPr>
        </p:nvSpPr>
        <p:spPr/>
        <p:txBody>
          <a:bodyPr/>
          <a:lstStyle/>
          <a:p>
            <a:endParaRPr lang="en-US" dirty="0"/>
          </a:p>
        </p:txBody>
      </p:sp>
    </p:spTree>
    <p:extLst>
      <p:ext uri="{BB962C8B-B14F-4D97-AF65-F5344CB8AC3E}">
        <p14:creationId xmlns:p14="http://schemas.microsoft.com/office/powerpoint/2010/main" val="10454041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G Section 2">
    <p:spTree>
      <p:nvGrpSpPr>
        <p:cNvPr id="1" name=""/>
        <p:cNvGrpSpPr/>
        <p:nvPr/>
      </p:nvGrpSpPr>
      <p:grpSpPr>
        <a:xfrm>
          <a:off x="0" y="0"/>
          <a:ext cx="0" cy="0"/>
          <a:chOff x="0" y="0"/>
          <a:chExt cx="0" cy="0"/>
        </a:xfrm>
      </p:grpSpPr>
      <p:sp>
        <p:nvSpPr>
          <p:cNvPr id="9" name="Rectangle 8"/>
          <p:cNvSpPr/>
          <p:nvPr userDrawn="1"/>
        </p:nvSpPr>
        <p:spPr>
          <a:xfrm>
            <a:off x="228600" y="475488"/>
            <a:ext cx="8685213" cy="5933250"/>
          </a:xfrm>
          <a:prstGeom prst="rect">
            <a:avLst/>
          </a:prstGeom>
          <a:solidFill>
            <a:srgbClr val="D7F0F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Franklin Gothic Book"/>
            </a:endParaRPr>
          </a:p>
        </p:txBody>
      </p:sp>
      <p:sp>
        <p:nvSpPr>
          <p:cNvPr id="7" name="Text Placeholder 13"/>
          <p:cNvSpPr>
            <a:spLocks noGrp="1"/>
          </p:cNvSpPr>
          <p:nvPr>
            <p:ph type="body" sz="quarter" idx="12"/>
          </p:nvPr>
        </p:nvSpPr>
        <p:spPr>
          <a:xfrm>
            <a:off x="420688" y="3465689"/>
            <a:ext cx="4989512" cy="2765777"/>
          </a:xfrm>
          <a:prstGeom prst="rect">
            <a:avLst/>
          </a:prstGeom>
          <a:solidFill>
            <a:schemeClr val="bg1"/>
          </a:solidFill>
          <a:ln>
            <a:noFill/>
          </a:ln>
          <a:effectLst/>
        </p:spPr>
        <p:txBody>
          <a:bodyPr vert="horz" lIns="182880" tIns="137160" rIns="182880" bIns="137160"/>
          <a:lstStyle>
            <a:lvl1pPr marL="287338" indent="-287338">
              <a:spcBef>
                <a:spcPts val="0"/>
              </a:spcBef>
              <a:spcAft>
                <a:spcPts val="600"/>
              </a:spcAft>
              <a:buFont typeface="Lucida Grande"/>
              <a:buChar char="—"/>
              <a:defRPr sz="1400">
                <a:latin typeface="Times"/>
                <a:cs typeface="Times"/>
              </a:defRPr>
            </a:lvl1pPr>
            <a:lvl2pPr marL="455613" indent="-168275">
              <a:spcBef>
                <a:spcPts val="0"/>
              </a:spcBef>
              <a:spcAft>
                <a:spcPts val="600"/>
              </a:spcAft>
              <a:buFont typeface="Arial"/>
              <a:buChar char="•"/>
              <a:defRPr sz="1200">
                <a:latin typeface="Times"/>
                <a:cs typeface="Times"/>
              </a:defRPr>
            </a:lvl2pPr>
            <a:lvl3pPr marL="631825" indent="-176213">
              <a:spcBef>
                <a:spcPts val="0"/>
              </a:spcBef>
              <a:spcAft>
                <a:spcPts val="600"/>
              </a:spcAft>
              <a:defRPr sz="1100">
                <a:latin typeface="Times"/>
                <a:cs typeface="Times"/>
              </a:defRPr>
            </a:lvl3pPr>
            <a:lvl4pPr marL="800100" indent="-168275">
              <a:spcBef>
                <a:spcPts val="0"/>
              </a:spcBef>
              <a:spcAft>
                <a:spcPts val="600"/>
              </a:spcAft>
              <a:buFont typeface="Arial"/>
              <a:buChar char="•"/>
              <a:defRPr sz="1100">
                <a:latin typeface="Times"/>
                <a:cs typeface="Times"/>
              </a:defRPr>
            </a:lvl4pPr>
            <a:lvl5pPr marL="968375" indent="-168275">
              <a:spcBef>
                <a:spcPts val="0"/>
              </a:spcBef>
              <a:spcAft>
                <a:spcPts val="600"/>
              </a:spcAft>
              <a:buFont typeface="Arial"/>
              <a:buChar char="•"/>
              <a:defRPr sz="1100">
                <a:latin typeface="Times"/>
                <a:cs typeface="Times"/>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1"/>
          <p:cNvSpPr>
            <a:spLocks noGrp="1"/>
          </p:cNvSpPr>
          <p:nvPr>
            <p:ph type="title"/>
          </p:nvPr>
        </p:nvSpPr>
        <p:spPr>
          <a:xfrm>
            <a:off x="228601" y="685800"/>
            <a:ext cx="8685212" cy="2695222"/>
          </a:xfrm>
        </p:spPr>
        <p:txBody>
          <a:bodyPr lIns="182880" tIns="0" rIns="182880" bIns="182880" anchor="b" anchorCtr="0">
            <a:noAutofit/>
          </a:bodyPr>
          <a:lstStyle>
            <a:lvl1pPr>
              <a:defRPr sz="3600"/>
            </a:lvl1pPr>
          </a:lstStyle>
          <a:p>
            <a:r>
              <a:rPr lang="en-US" dirty="0"/>
              <a:t>Click to edit Master title style</a:t>
            </a:r>
          </a:p>
        </p:txBody>
      </p:sp>
      <p:sp>
        <p:nvSpPr>
          <p:cNvPr id="8" name="Footer Placeholder 7"/>
          <p:cNvSpPr>
            <a:spLocks noGrp="1"/>
          </p:cNvSpPr>
          <p:nvPr>
            <p:ph type="ftr" sz="quarter" idx="13"/>
          </p:nvPr>
        </p:nvSpPr>
        <p:spPr/>
        <p:txBody>
          <a:bodyPr/>
          <a:lstStyle/>
          <a:p>
            <a:endParaRPr lang="en-US" dirty="0"/>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CG Side by Side Double Arrow">
    <p:spTree>
      <p:nvGrpSpPr>
        <p:cNvPr id="1" name=""/>
        <p:cNvGrpSpPr/>
        <p:nvPr/>
      </p:nvGrpSpPr>
      <p:grpSpPr>
        <a:xfrm>
          <a:off x="0" y="0"/>
          <a:ext cx="0" cy="0"/>
          <a:chOff x="0" y="0"/>
          <a:chExt cx="0" cy="0"/>
        </a:xfrm>
      </p:grpSpPr>
      <p:sp>
        <p:nvSpPr>
          <p:cNvPr id="16" name="Right Arrow 15"/>
          <p:cNvSpPr/>
          <p:nvPr userDrawn="1"/>
        </p:nvSpPr>
        <p:spPr>
          <a:xfrm>
            <a:off x="4348942" y="4046629"/>
            <a:ext cx="447880" cy="540934"/>
          </a:xfrm>
          <a:prstGeom prst="rightArrow">
            <a:avLst/>
          </a:prstGeom>
          <a:solidFill>
            <a:schemeClr val="accent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7" name="Right Arrow 16"/>
          <p:cNvSpPr/>
          <p:nvPr userDrawn="1"/>
        </p:nvSpPr>
        <p:spPr>
          <a:xfrm rot="10800000">
            <a:off x="4348942" y="3436239"/>
            <a:ext cx="447880" cy="540934"/>
          </a:xfrm>
          <a:prstGeom prst="rightArrow">
            <a:avLst/>
          </a:prstGeom>
          <a:solidFill>
            <a:schemeClr val="accent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p:txBody>
          <a:bodyPr/>
          <a:lstStyle/>
          <a:p>
            <a:r>
              <a:rPr lang="en-US" dirty="0"/>
              <a:t>Click to edit Master title style</a:t>
            </a:r>
          </a:p>
        </p:txBody>
      </p:sp>
      <p:sp>
        <p:nvSpPr>
          <p:cNvPr id="5" name="Content Placeholder 4"/>
          <p:cNvSpPr>
            <a:spLocks noGrp="1"/>
          </p:cNvSpPr>
          <p:nvPr>
            <p:ph sz="quarter" idx="11"/>
          </p:nvPr>
        </p:nvSpPr>
        <p:spPr>
          <a:xfrm>
            <a:off x="228600" y="1970088"/>
            <a:ext cx="4114800" cy="4202112"/>
          </a:xfrm>
          <a:solidFill>
            <a:schemeClr val="bg1"/>
          </a:solidFill>
          <a:ln w="12700" cap="flat" cmpd="sng" algn="ctr">
            <a:solidFill>
              <a:schemeClr val="tx1"/>
            </a:solidFill>
            <a:prstDash val="solid"/>
            <a:round/>
            <a:headEnd type="none" w="med" len="med"/>
            <a:tailEnd type="none" w="med" len="med"/>
          </a:ln>
        </p:spPr>
        <p:txBody>
          <a:bodyPr wrap="square" lIns="182880" tIns="137160" rIns="182880" bIns="182880">
            <a:noAutofit/>
          </a:bodyPr>
          <a:lstStyle>
            <a:lvl1pPr>
              <a:defRPr sz="1400"/>
            </a:lvl1pPr>
            <a:lvl2pPr>
              <a:defRPr sz="1400"/>
            </a:lvl2pPr>
            <a:lvl3pPr>
              <a:defRPr sz="1200"/>
            </a:lvl3pPr>
            <a:lvl4pPr>
              <a:defRPr sz="11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6"/>
          <p:cNvSpPr>
            <a:spLocks noGrp="1"/>
          </p:cNvSpPr>
          <p:nvPr>
            <p:ph sz="quarter" idx="12"/>
          </p:nvPr>
        </p:nvSpPr>
        <p:spPr>
          <a:xfrm>
            <a:off x="4797767" y="1971710"/>
            <a:ext cx="4114800" cy="4200490"/>
          </a:xfrm>
          <a:solidFill>
            <a:schemeClr val="bg1"/>
          </a:solidFill>
          <a:ln w="12700" cap="flat" cmpd="sng" algn="ctr">
            <a:solidFill>
              <a:schemeClr val="tx1"/>
            </a:solidFill>
            <a:prstDash val="solid"/>
            <a:round/>
            <a:headEnd type="none" w="med" len="med"/>
            <a:tailEnd type="none" w="med" len="med"/>
          </a:ln>
        </p:spPr>
        <p:txBody>
          <a:bodyPr wrap="square" lIns="182880" tIns="137160" rIns="182880" bIns="182880">
            <a:noAutofit/>
          </a:bodyPr>
          <a:lstStyle>
            <a:lvl1pPr>
              <a:defRPr sz="1400"/>
            </a:lvl1pPr>
            <a:lvl2pPr>
              <a:defRPr sz="1400"/>
            </a:lvl2pPr>
            <a:lvl3pPr>
              <a:defRPr sz="1200"/>
            </a:lvl3pPr>
            <a:lvl4pPr>
              <a:defRPr sz="11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ext Placeholder 8"/>
          <p:cNvSpPr>
            <a:spLocks noGrp="1"/>
          </p:cNvSpPr>
          <p:nvPr>
            <p:ph type="body" sz="quarter" idx="13"/>
          </p:nvPr>
        </p:nvSpPr>
        <p:spPr>
          <a:xfrm>
            <a:off x="228600" y="1612238"/>
            <a:ext cx="4114800" cy="365760"/>
          </a:xfrm>
          <a:solidFill>
            <a:schemeClr val="tx1"/>
          </a:solidFill>
          <a:ln w="12700" cap="flat" cmpd="sng" algn="ctr">
            <a:solidFill>
              <a:schemeClr val="tx1"/>
            </a:solidFill>
            <a:prstDash val="solid"/>
            <a:round/>
            <a:headEnd type="none" w="med" len="med"/>
            <a:tailEnd type="none" w="med" len="med"/>
          </a:ln>
        </p:spPr>
        <p:txBody>
          <a:bodyPr lIns="182880" tIns="0" rIns="182880" bIns="0" anchor="ctr" anchorCtr="0">
            <a:normAutofit/>
          </a:bodyPr>
          <a:lstStyle>
            <a:lvl1pPr algn="ctr">
              <a:defRPr sz="1200" b="1" cap="all" baseline="0">
                <a:solidFill>
                  <a:schemeClr val="bg1"/>
                </a:solidFill>
                <a:latin typeface="Arial"/>
                <a:cs typeface="Arial"/>
              </a:defRPr>
            </a:lvl1pPr>
          </a:lstStyle>
          <a:p>
            <a:pPr lvl="0"/>
            <a:r>
              <a:rPr lang="en-US" dirty="0"/>
              <a:t>Click to edit Master text styles</a:t>
            </a:r>
          </a:p>
        </p:txBody>
      </p:sp>
      <p:sp>
        <p:nvSpPr>
          <p:cNvPr id="10" name="Text Placeholder 8"/>
          <p:cNvSpPr>
            <a:spLocks noGrp="1"/>
          </p:cNvSpPr>
          <p:nvPr>
            <p:ph type="body" sz="quarter" idx="14"/>
          </p:nvPr>
        </p:nvSpPr>
        <p:spPr>
          <a:xfrm>
            <a:off x="4797767" y="1612238"/>
            <a:ext cx="4114800" cy="365760"/>
          </a:xfrm>
          <a:solidFill>
            <a:schemeClr val="tx1"/>
          </a:solidFill>
          <a:ln w="12700" cap="flat" cmpd="sng" algn="ctr">
            <a:solidFill>
              <a:schemeClr val="tx1"/>
            </a:solidFill>
            <a:prstDash val="solid"/>
            <a:round/>
            <a:headEnd type="none" w="med" len="med"/>
            <a:tailEnd type="none" w="med" len="med"/>
          </a:ln>
        </p:spPr>
        <p:txBody>
          <a:bodyPr lIns="182880" tIns="0" rIns="182880" bIns="0" anchor="ctr" anchorCtr="0">
            <a:normAutofit/>
          </a:bodyPr>
          <a:lstStyle>
            <a:lvl1pPr algn="ctr">
              <a:defRPr sz="1200" b="1" cap="all" baseline="0">
                <a:solidFill>
                  <a:schemeClr val="bg1"/>
                </a:solidFill>
                <a:latin typeface="Arial"/>
                <a:cs typeface="Arial"/>
              </a:defRPr>
            </a:lvl1pPr>
          </a:lstStyle>
          <a:p>
            <a:pPr lvl="0"/>
            <a:r>
              <a:rPr lang="en-US" dirty="0"/>
              <a:t>Click to edit Master text styles</a:t>
            </a:r>
          </a:p>
        </p:txBody>
      </p:sp>
      <p:sp>
        <p:nvSpPr>
          <p:cNvPr id="11" name="Footer Placeholder 10"/>
          <p:cNvSpPr>
            <a:spLocks noGrp="1"/>
          </p:cNvSpPr>
          <p:nvPr>
            <p:ph type="ftr" sz="quarter" idx="15"/>
          </p:nvPr>
        </p:nvSpPr>
        <p:spPr/>
        <p:txBody>
          <a:bodyPr/>
          <a:lstStyle/>
          <a:p>
            <a:endParaRPr lang="en-US" dirty="0"/>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CG Two Top Arrow To One Bottom">
    <p:spTree>
      <p:nvGrpSpPr>
        <p:cNvPr id="1" name=""/>
        <p:cNvGrpSpPr/>
        <p:nvPr/>
      </p:nvGrpSpPr>
      <p:grpSpPr>
        <a:xfrm>
          <a:off x="0" y="0"/>
          <a:ext cx="0" cy="0"/>
          <a:chOff x="0" y="0"/>
          <a:chExt cx="0" cy="0"/>
        </a:xfrm>
      </p:grpSpPr>
      <p:sp>
        <p:nvSpPr>
          <p:cNvPr id="16" name="Right Arrow 15"/>
          <p:cNvSpPr/>
          <p:nvPr userDrawn="1"/>
        </p:nvSpPr>
        <p:spPr>
          <a:xfrm rot="5400000">
            <a:off x="4399829" y="3605316"/>
            <a:ext cx="344925" cy="540934"/>
          </a:xfrm>
          <a:prstGeom prst="rightArrow">
            <a:avLst>
              <a:gd name="adj1" fmla="val 50000"/>
              <a:gd name="adj2" fmla="val 62291"/>
            </a:avLst>
          </a:prstGeom>
          <a:solidFill>
            <a:schemeClr val="accent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p:txBody>
          <a:bodyPr/>
          <a:lstStyle/>
          <a:p>
            <a:r>
              <a:rPr lang="en-US"/>
              <a:t>Click to edit Master title style</a:t>
            </a:r>
          </a:p>
        </p:txBody>
      </p:sp>
      <p:sp>
        <p:nvSpPr>
          <p:cNvPr id="5" name="Content Placeholder 4"/>
          <p:cNvSpPr>
            <a:spLocks noGrp="1"/>
          </p:cNvSpPr>
          <p:nvPr>
            <p:ph sz="quarter" idx="11"/>
          </p:nvPr>
        </p:nvSpPr>
        <p:spPr>
          <a:xfrm>
            <a:off x="231140" y="1871938"/>
            <a:ext cx="4206240" cy="1828800"/>
          </a:xfrm>
          <a:solidFill>
            <a:schemeClr val="bg1"/>
          </a:solidFill>
          <a:ln w="12700" cap="flat" cmpd="sng" algn="ctr">
            <a:solidFill>
              <a:schemeClr val="tx1"/>
            </a:solidFill>
            <a:prstDash val="solid"/>
            <a:round/>
            <a:headEnd type="none" w="med" len="med"/>
            <a:tailEnd type="none" w="med" len="med"/>
          </a:ln>
        </p:spPr>
        <p:txBody>
          <a:bodyPr lIns="182880" tIns="137160" rIns="182880" bIns="182880">
            <a:noAutofit/>
          </a:bodyPr>
          <a:lstStyle>
            <a:lvl1pPr>
              <a:defRPr sz="1200"/>
            </a:lvl1pPr>
            <a:lvl2pPr marL="231775" indent="-231775">
              <a:tabLst>
                <a:tab pos="231775" algn="l"/>
              </a:tabLst>
              <a:defRPr sz="1200"/>
            </a:lvl2pPr>
            <a:lvl3pPr marL="341313" indent="-109538">
              <a:defRPr sz="1100"/>
            </a:lvl3pPr>
            <a:lvl4pPr marL="457200" indent="-115888">
              <a:defRPr sz="1050"/>
            </a:lvl4pPr>
            <a:lvl5pPr marL="573088" indent="-115888">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Content Placeholder 8"/>
          <p:cNvSpPr>
            <a:spLocks noGrp="1"/>
          </p:cNvSpPr>
          <p:nvPr>
            <p:ph sz="quarter" idx="13"/>
          </p:nvPr>
        </p:nvSpPr>
        <p:spPr>
          <a:xfrm>
            <a:off x="228599" y="4327725"/>
            <a:ext cx="8685213" cy="1828800"/>
          </a:xfrm>
          <a:solidFill>
            <a:schemeClr val="bg1"/>
          </a:solidFill>
          <a:ln w="12700" cap="flat" cmpd="sng" algn="ctr">
            <a:solidFill>
              <a:schemeClr val="tx1"/>
            </a:solidFill>
            <a:prstDash val="solid"/>
            <a:round/>
            <a:headEnd type="none" w="med" len="med"/>
            <a:tailEnd type="none" w="med" len="med"/>
          </a:ln>
        </p:spPr>
        <p:txBody>
          <a:bodyPr lIns="182880" tIns="137160" rIns="182880" bIns="182880">
            <a:noAutofit/>
          </a:bodyPr>
          <a:lstStyle>
            <a:lvl1pPr>
              <a:defRPr sz="1200"/>
            </a:lvl1pPr>
            <a:lvl2pPr marL="231775" indent="-231775">
              <a:tabLst>
                <a:tab pos="231775" algn="l"/>
              </a:tabLst>
              <a:defRPr sz="1200"/>
            </a:lvl2pPr>
            <a:lvl3pPr marL="341313" indent="-109538">
              <a:defRPr sz="1100"/>
            </a:lvl3pPr>
            <a:lvl4pPr marL="457200" indent="-115888">
              <a:defRPr sz="1050"/>
            </a:lvl4pPr>
            <a:lvl5pPr marL="573088" indent="-115888">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Content Placeholder 10"/>
          <p:cNvSpPr>
            <a:spLocks noGrp="1"/>
          </p:cNvSpPr>
          <p:nvPr>
            <p:ph sz="quarter" idx="14"/>
          </p:nvPr>
        </p:nvSpPr>
        <p:spPr>
          <a:xfrm>
            <a:off x="4705877" y="1871938"/>
            <a:ext cx="4206240" cy="1828800"/>
          </a:xfrm>
          <a:solidFill>
            <a:schemeClr val="bg1"/>
          </a:solidFill>
          <a:ln w="12700" cap="flat" cmpd="sng" algn="ctr">
            <a:solidFill>
              <a:schemeClr val="tx1"/>
            </a:solidFill>
            <a:prstDash val="solid"/>
            <a:round/>
            <a:headEnd type="none" w="med" len="med"/>
            <a:tailEnd type="none" w="med" len="med"/>
          </a:ln>
        </p:spPr>
        <p:txBody>
          <a:bodyPr lIns="182880" tIns="137160" rIns="182880" bIns="182880">
            <a:noAutofit/>
          </a:bodyPr>
          <a:lstStyle>
            <a:lvl1pPr>
              <a:defRPr sz="1200"/>
            </a:lvl1pPr>
            <a:lvl2pPr marL="231775" indent="-231775">
              <a:tabLst>
                <a:tab pos="231775" algn="l"/>
              </a:tabLst>
              <a:defRPr sz="1200"/>
            </a:lvl2pPr>
            <a:lvl3pPr marL="341313" indent="-109538">
              <a:defRPr sz="1100"/>
            </a:lvl3pPr>
            <a:lvl4pPr marL="457200" indent="-115888">
              <a:defRPr sz="1050"/>
            </a:lvl4pPr>
            <a:lvl5pPr marL="573088" indent="-115888">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ext Placeholder 8"/>
          <p:cNvSpPr>
            <a:spLocks noGrp="1"/>
          </p:cNvSpPr>
          <p:nvPr>
            <p:ph type="body" sz="quarter" idx="15"/>
          </p:nvPr>
        </p:nvSpPr>
        <p:spPr>
          <a:xfrm>
            <a:off x="228600" y="1600200"/>
            <a:ext cx="4206240" cy="274320"/>
          </a:xfrm>
          <a:solidFill>
            <a:schemeClr val="tx1"/>
          </a:solidFill>
          <a:ln w="12700" cap="flat" cmpd="sng" algn="ctr">
            <a:solidFill>
              <a:schemeClr val="tx1"/>
            </a:solidFill>
            <a:prstDash val="solid"/>
            <a:round/>
            <a:headEnd type="none" w="med" len="med"/>
            <a:tailEnd type="none" w="med" len="med"/>
          </a:ln>
        </p:spPr>
        <p:txBody>
          <a:bodyPr lIns="182880" tIns="0" rIns="182880" bIns="0" anchor="ctr" anchorCtr="0">
            <a:normAutofit/>
          </a:bodyPr>
          <a:lstStyle>
            <a:lvl1pPr algn="ctr">
              <a:defRPr sz="1100" b="1" cap="all" baseline="0">
                <a:solidFill>
                  <a:schemeClr val="bg1"/>
                </a:solidFill>
                <a:latin typeface="Arial"/>
                <a:cs typeface="Arial"/>
              </a:defRPr>
            </a:lvl1pPr>
          </a:lstStyle>
          <a:p>
            <a:pPr lvl="0"/>
            <a:r>
              <a:rPr lang="en-US" dirty="0"/>
              <a:t>Click to edit Master text styles</a:t>
            </a:r>
          </a:p>
        </p:txBody>
      </p:sp>
      <p:sp>
        <p:nvSpPr>
          <p:cNvPr id="10" name="Text Placeholder 8"/>
          <p:cNvSpPr>
            <a:spLocks noGrp="1"/>
          </p:cNvSpPr>
          <p:nvPr>
            <p:ph type="body" sz="quarter" idx="16"/>
          </p:nvPr>
        </p:nvSpPr>
        <p:spPr>
          <a:xfrm>
            <a:off x="228599" y="4050638"/>
            <a:ext cx="8686800" cy="274320"/>
          </a:xfrm>
          <a:solidFill>
            <a:schemeClr val="tx1"/>
          </a:solidFill>
          <a:ln w="12700" cap="flat" cmpd="sng" algn="ctr">
            <a:solidFill>
              <a:schemeClr val="tx1"/>
            </a:solidFill>
            <a:prstDash val="solid"/>
            <a:round/>
            <a:headEnd type="none" w="med" len="med"/>
            <a:tailEnd type="none" w="med" len="med"/>
          </a:ln>
        </p:spPr>
        <p:txBody>
          <a:bodyPr lIns="182880" tIns="0" rIns="182880" bIns="0" anchor="ctr" anchorCtr="0">
            <a:normAutofit/>
          </a:bodyPr>
          <a:lstStyle>
            <a:lvl1pPr algn="ctr">
              <a:defRPr sz="1100" b="1" cap="all" baseline="0">
                <a:solidFill>
                  <a:schemeClr val="bg1"/>
                </a:solidFill>
                <a:latin typeface="Arial"/>
                <a:cs typeface="Arial"/>
              </a:defRPr>
            </a:lvl1pPr>
          </a:lstStyle>
          <a:p>
            <a:pPr lvl="0"/>
            <a:r>
              <a:rPr lang="en-US" dirty="0"/>
              <a:t>Click to edit Master text styles</a:t>
            </a:r>
          </a:p>
        </p:txBody>
      </p:sp>
      <p:sp>
        <p:nvSpPr>
          <p:cNvPr id="12" name="Text Placeholder 8"/>
          <p:cNvSpPr>
            <a:spLocks noGrp="1"/>
          </p:cNvSpPr>
          <p:nvPr>
            <p:ph type="body" sz="quarter" idx="17"/>
          </p:nvPr>
        </p:nvSpPr>
        <p:spPr>
          <a:xfrm>
            <a:off x="4705877" y="1600200"/>
            <a:ext cx="4206240" cy="274320"/>
          </a:xfrm>
          <a:solidFill>
            <a:schemeClr val="tx1"/>
          </a:solidFill>
          <a:ln w="12700" cap="flat" cmpd="sng" algn="ctr">
            <a:solidFill>
              <a:schemeClr val="tx1"/>
            </a:solidFill>
            <a:prstDash val="solid"/>
            <a:round/>
            <a:headEnd type="none" w="med" len="med"/>
            <a:tailEnd type="none" w="med" len="med"/>
          </a:ln>
        </p:spPr>
        <p:txBody>
          <a:bodyPr lIns="182880" tIns="0" rIns="182880" bIns="0" anchor="ctr" anchorCtr="0">
            <a:normAutofit/>
          </a:bodyPr>
          <a:lstStyle>
            <a:lvl1pPr algn="ctr">
              <a:defRPr sz="1100" b="1" cap="all" baseline="0">
                <a:solidFill>
                  <a:schemeClr val="bg1"/>
                </a:solidFill>
                <a:latin typeface="Arial"/>
                <a:cs typeface="Arial"/>
              </a:defRPr>
            </a:lvl1pPr>
          </a:lstStyle>
          <a:p>
            <a:pPr lvl="0"/>
            <a:r>
              <a:rPr lang="en-US" dirty="0"/>
              <a:t>Click to edit Master text styles</a:t>
            </a:r>
          </a:p>
        </p:txBody>
      </p:sp>
      <p:sp>
        <p:nvSpPr>
          <p:cNvPr id="13" name="Footer Placeholder 12"/>
          <p:cNvSpPr>
            <a:spLocks noGrp="1"/>
          </p:cNvSpPr>
          <p:nvPr>
            <p:ph type="ftr" sz="quarter" idx="18"/>
          </p:nvPr>
        </p:nvSpPr>
        <p:spPr/>
        <p:txBody>
          <a:bodyPr/>
          <a:lstStyle/>
          <a:p>
            <a:endParaRPr lang="en-US" dirty="0"/>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CG One Top Arrow To Two Bottom">
    <p:spTree>
      <p:nvGrpSpPr>
        <p:cNvPr id="1" name=""/>
        <p:cNvGrpSpPr/>
        <p:nvPr/>
      </p:nvGrpSpPr>
      <p:grpSpPr>
        <a:xfrm>
          <a:off x="0" y="0"/>
          <a:ext cx="0" cy="0"/>
          <a:chOff x="0" y="0"/>
          <a:chExt cx="0" cy="0"/>
        </a:xfrm>
      </p:grpSpPr>
      <p:sp>
        <p:nvSpPr>
          <p:cNvPr id="13" name="Right Arrow 12"/>
          <p:cNvSpPr/>
          <p:nvPr userDrawn="1"/>
        </p:nvSpPr>
        <p:spPr>
          <a:xfrm rot="5400000">
            <a:off x="4348352" y="3667154"/>
            <a:ext cx="447880" cy="540934"/>
          </a:xfrm>
          <a:prstGeom prst="rightArrow">
            <a:avLst/>
          </a:prstGeom>
          <a:solidFill>
            <a:schemeClr val="accent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9" name="Content Placeholder 8"/>
          <p:cNvSpPr>
            <a:spLocks noGrp="1"/>
          </p:cNvSpPr>
          <p:nvPr>
            <p:ph sz="quarter" idx="13"/>
          </p:nvPr>
        </p:nvSpPr>
        <p:spPr>
          <a:xfrm>
            <a:off x="228599" y="1877287"/>
            <a:ext cx="8685213" cy="1828800"/>
          </a:xfrm>
          <a:solidFill>
            <a:schemeClr val="bg1"/>
          </a:solidFill>
          <a:ln w="12700" cap="flat" cmpd="sng" algn="ctr">
            <a:solidFill>
              <a:schemeClr val="tx1"/>
            </a:solidFill>
            <a:prstDash val="solid"/>
            <a:round/>
            <a:headEnd type="none" w="med" len="med"/>
            <a:tailEnd type="none" w="med" len="med"/>
          </a:ln>
        </p:spPr>
        <p:txBody>
          <a:bodyPr lIns="182880" tIns="137160" rIns="182880" bIns="182880">
            <a:noAutofit/>
          </a:bodyPr>
          <a:lstStyle>
            <a:lvl1pPr>
              <a:defRPr sz="1200"/>
            </a:lvl1pPr>
            <a:lvl2pPr marL="231775" indent="-231775">
              <a:tabLst>
                <a:tab pos="231775" algn="l"/>
              </a:tabLst>
              <a:defRPr sz="1200"/>
            </a:lvl2pPr>
            <a:lvl3pPr marL="341313" indent="-109538">
              <a:defRPr sz="1100"/>
            </a:lvl3pPr>
            <a:lvl4pPr marL="457200" indent="-115888">
              <a:defRPr sz="1050"/>
            </a:lvl4pPr>
            <a:lvl5pPr marL="573088" indent="-115888">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Text Placeholder 8"/>
          <p:cNvSpPr>
            <a:spLocks noGrp="1"/>
          </p:cNvSpPr>
          <p:nvPr>
            <p:ph type="body" sz="quarter" idx="16"/>
          </p:nvPr>
        </p:nvSpPr>
        <p:spPr>
          <a:xfrm>
            <a:off x="228599" y="1600200"/>
            <a:ext cx="8686800" cy="274320"/>
          </a:xfrm>
          <a:solidFill>
            <a:schemeClr val="tx1"/>
          </a:solidFill>
          <a:ln w="12700" cap="flat" cmpd="sng" algn="ctr">
            <a:solidFill>
              <a:schemeClr val="tx1"/>
            </a:solidFill>
            <a:prstDash val="solid"/>
            <a:round/>
            <a:headEnd type="none" w="med" len="med"/>
            <a:tailEnd type="none" w="med" len="med"/>
          </a:ln>
        </p:spPr>
        <p:txBody>
          <a:bodyPr lIns="182880" tIns="0" rIns="182880" bIns="0" anchor="ctr" anchorCtr="0">
            <a:normAutofit/>
          </a:bodyPr>
          <a:lstStyle>
            <a:lvl1pPr algn="ctr">
              <a:defRPr sz="1100" b="1" cap="all" baseline="0">
                <a:solidFill>
                  <a:schemeClr val="bg1"/>
                </a:solidFill>
                <a:latin typeface="Arial"/>
                <a:cs typeface="Arial"/>
              </a:defRPr>
            </a:lvl1pPr>
          </a:lstStyle>
          <a:p>
            <a:pPr lvl="0"/>
            <a:r>
              <a:rPr lang="en-US" dirty="0"/>
              <a:t>Click to edit Master text styles</a:t>
            </a:r>
          </a:p>
        </p:txBody>
      </p:sp>
      <p:sp>
        <p:nvSpPr>
          <p:cNvPr id="2" name="Title 1"/>
          <p:cNvSpPr>
            <a:spLocks noGrp="1"/>
          </p:cNvSpPr>
          <p:nvPr>
            <p:ph type="title"/>
          </p:nvPr>
        </p:nvSpPr>
        <p:spPr/>
        <p:txBody>
          <a:bodyPr/>
          <a:lstStyle/>
          <a:p>
            <a:r>
              <a:rPr lang="en-US"/>
              <a:t>Click to edit Master title style</a:t>
            </a:r>
          </a:p>
        </p:txBody>
      </p:sp>
      <p:sp>
        <p:nvSpPr>
          <p:cNvPr id="5" name="Content Placeholder 4"/>
          <p:cNvSpPr>
            <a:spLocks noGrp="1"/>
          </p:cNvSpPr>
          <p:nvPr>
            <p:ph sz="quarter" idx="11"/>
          </p:nvPr>
        </p:nvSpPr>
        <p:spPr>
          <a:xfrm>
            <a:off x="228599" y="4343390"/>
            <a:ext cx="4206240" cy="1828800"/>
          </a:xfrm>
          <a:solidFill>
            <a:schemeClr val="bg1"/>
          </a:solidFill>
          <a:ln w="12700" cap="flat" cmpd="sng" algn="ctr">
            <a:solidFill>
              <a:schemeClr val="tx1"/>
            </a:solidFill>
            <a:prstDash val="solid"/>
            <a:round/>
            <a:headEnd type="none" w="med" len="med"/>
            <a:tailEnd type="none" w="med" len="med"/>
          </a:ln>
        </p:spPr>
        <p:txBody>
          <a:bodyPr lIns="182880" tIns="137160" rIns="182880" bIns="182880">
            <a:noAutofit/>
          </a:bodyPr>
          <a:lstStyle>
            <a:lvl1pPr>
              <a:defRPr sz="1200"/>
            </a:lvl1pPr>
            <a:lvl2pPr marL="231775" indent="-231775">
              <a:tabLst>
                <a:tab pos="231775" algn="l"/>
              </a:tabLst>
              <a:defRPr sz="1200"/>
            </a:lvl2pPr>
            <a:lvl3pPr marL="341313" indent="-109538">
              <a:defRPr sz="1100"/>
            </a:lvl3pPr>
            <a:lvl4pPr marL="457200" indent="-115888">
              <a:defRPr sz="1050"/>
            </a:lvl4pPr>
            <a:lvl5pPr marL="573088" indent="-115888">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Content Placeholder 10"/>
          <p:cNvSpPr>
            <a:spLocks noGrp="1"/>
          </p:cNvSpPr>
          <p:nvPr>
            <p:ph sz="quarter" idx="14"/>
          </p:nvPr>
        </p:nvSpPr>
        <p:spPr>
          <a:xfrm>
            <a:off x="4705877" y="4341813"/>
            <a:ext cx="4206240" cy="1828800"/>
          </a:xfrm>
          <a:solidFill>
            <a:schemeClr val="bg1"/>
          </a:solidFill>
          <a:ln w="12700" cap="flat" cmpd="sng" algn="ctr">
            <a:solidFill>
              <a:schemeClr val="tx1"/>
            </a:solidFill>
            <a:prstDash val="solid"/>
            <a:round/>
            <a:headEnd type="none" w="med" len="med"/>
            <a:tailEnd type="none" w="med" len="med"/>
          </a:ln>
        </p:spPr>
        <p:txBody>
          <a:bodyPr lIns="182880" tIns="137160" rIns="182880" bIns="182880">
            <a:noAutofit/>
          </a:bodyPr>
          <a:lstStyle>
            <a:lvl1pPr>
              <a:defRPr sz="1200"/>
            </a:lvl1pPr>
            <a:lvl2pPr marL="231775" indent="-231775">
              <a:tabLst>
                <a:tab pos="231775" algn="l"/>
              </a:tabLst>
              <a:defRPr sz="1200"/>
            </a:lvl2pPr>
            <a:lvl3pPr marL="341313" indent="-109538">
              <a:defRPr sz="1100"/>
            </a:lvl3pPr>
            <a:lvl4pPr marL="457200" indent="-115888">
              <a:defRPr sz="1050"/>
            </a:lvl4pPr>
            <a:lvl5pPr marL="573088" indent="-115888">
              <a:tabLst/>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ext Placeholder 8"/>
          <p:cNvSpPr>
            <a:spLocks noGrp="1"/>
          </p:cNvSpPr>
          <p:nvPr>
            <p:ph type="body" sz="quarter" idx="15"/>
          </p:nvPr>
        </p:nvSpPr>
        <p:spPr>
          <a:xfrm>
            <a:off x="228599" y="4070075"/>
            <a:ext cx="4206240" cy="274320"/>
          </a:xfrm>
          <a:solidFill>
            <a:schemeClr val="tx1"/>
          </a:solidFill>
          <a:ln w="12700" cap="flat" cmpd="sng" algn="ctr">
            <a:solidFill>
              <a:schemeClr val="tx1"/>
            </a:solidFill>
            <a:prstDash val="solid"/>
            <a:round/>
            <a:headEnd type="none" w="med" len="med"/>
            <a:tailEnd type="none" w="med" len="med"/>
          </a:ln>
        </p:spPr>
        <p:txBody>
          <a:bodyPr lIns="182880" tIns="0" rIns="182880" bIns="0" anchor="ctr" anchorCtr="0">
            <a:normAutofit/>
          </a:bodyPr>
          <a:lstStyle>
            <a:lvl1pPr algn="ctr">
              <a:defRPr sz="1100" b="1" cap="all" baseline="0">
                <a:solidFill>
                  <a:schemeClr val="bg1"/>
                </a:solidFill>
                <a:latin typeface="Arial"/>
                <a:cs typeface="Arial"/>
              </a:defRPr>
            </a:lvl1pPr>
          </a:lstStyle>
          <a:p>
            <a:pPr lvl="0"/>
            <a:r>
              <a:rPr lang="en-US" dirty="0"/>
              <a:t>Click to edit Master text styles</a:t>
            </a:r>
          </a:p>
        </p:txBody>
      </p:sp>
      <p:sp>
        <p:nvSpPr>
          <p:cNvPr id="12" name="Text Placeholder 8"/>
          <p:cNvSpPr>
            <a:spLocks noGrp="1"/>
          </p:cNvSpPr>
          <p:nvPr>
            <p:ph type="body" sz="quarter" idx="17"/>
          </p:nvPr>
        </p:nvSpPr>
        <p:spPr>
          <a:xfrm>
            <a:off x="4705877" y="4070075"/>
            <a:ext cx="4206240" cy="274320"/>
          </a:xfrm>
          <a:solidFill>
            <a:schemeClr val="tx1"/>
          </a:solidFill>
          <a:ln w="12700" cap="flat" cmpd="sng" algn="ctr">
            <a:solidFill>
              <a:schemeClr val="tx1"/>
            </a:solidFill>
            <a:prstDash val="solid"/>
            <a:round/>
            <a:headEnd type="none" w="med" len="med"/>
            <a:tailEnd type="none" w="med" len="med"/>
          </a:ln>
        </p:spPr>
        <p:txBody>
          <a:bodyPr lIns="182880" tIns="0" rIns="182880" bIns="0" anchor="ctr" anchorCtr="0">
            <a:normAutofit/>
          </a:bodyPr>
          <a:lstStyle>
            <a:lvl1pPr algn="ctr">
              <a:defRPr sz="1100" b="1" cap="all" baseline="0">
                <a:solidFill>
                  <a:schemeClr val="bg1"/>
                </a:solidFill>
                <a:latin typeface="Arial"/>
                <a:cs typeface="Arial"/>
              </a:defRPr>
            </a:lvl1pPr>
          </a:lstStyle>
          <a:p>
            <a:pPr lvl="0"/>
            <a:r>
              <a:rPr lang="en-US" dirty="0"/>
              <a:t>Click to edit Master text styles</a:t>
            </a:r>
          </a:p>
        </p:txBody>
      </p:sp>
      <p:sp>
        <p:nvSpPr>
          <p:cNvPr id="14" name="Footer Placeholder 13"/>
          <p:cNvSpPr>
            <a:spLocks noGrp="1"/>
          </p:cNvSpPr>
          <p:nvPr>
            <p:ph type="ftr" sz="quarter" idx="18"/>
          </p:nvPr>
        </p:nvSpPr>
        <p:spPr/>
        <p:txBody>
          <a:bodyPr/>
          <a:lstStyle/>
          <a:p>
            <a:endParaRPr lang="en-US" dirty="0"/>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CG Six Palett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15" name="Text Placeholder 8"/>
          <p:cNvSpPr>
            <a:spLocks noGrp="1"/>
          </p:cNvSpPr>
          <p:nvPr>
            <p:ph type="body" sz="quarter" idx="19"/>
          </p:nvPr>
        </p:nvSpPr>
        <p:spPr>
          <a:xfrm>
            <a:off x="228600" y="1606695"/>
            <a:ext cx="4206240" cy="256032"/>
          </a:xfrm>
          <a:solidFill>
            <a:schemeClr val="tx1"/>
          </a:solidFill>
          <a:ln w="12700" cap="flat" cmpd="sng" algn="ctr">
            <a:solidFill>
              <a:schemeClr val="tx1"/>
            </a:solidFill>
            <a:prstDash val="solid"/>
            <a:round/>
            <a:headEnd type="none" w="med" len="med"/>
            <a:tailEnd type="none" w="med" len="med"/>
          </a:ln>
        </p:spPr>
        <p:txBody>
          <a:bodyPr lIns="182880" tIns="0" rIns="182880" bIns="0" anchor="ctr" anchorCtr="0">
            <a:normAutofit/>
          </a:bodyPr>
          <a:lstStyle>
            <a:lvl1pPr algn="ctr">
              <a:defRPr sz="1000" b="1" cap="all" baseline="0">
                <a:solidFill>
                  <a:schemeClr val="bg1"/>
                </a:solidFill>
                <a:latin typeface="Arial"/>
                <a:cs typeface="Arial"/>
              </a:defRPr>
            </a:lvl1pPr>
          </a:lstStyle>
          <a:p>
            <a:pPr lvl="0"/>
            <a:r>
              <a:rPr lang="en-US" dirty="0"/>
              <a:t>Click to edit Master text styles</a:t>
            </a:r>
          </a:p>
        </p:txBody>
      </p:sp>
      <p:sp>
        <p:nvSpPr>
          <p:cNvPr id="16" name="Text Placeholder 13"/>
          <p:cNvSpPr>
            <a:spLocks noGrp="1"/>
          </p:cNvSpPr>
          <p:nvPr>
            <p:ph type="body" sz="quarter" idx="20"/>
          </p:nvPr>
        </p:nvSpPr>
        <p:spPr>
          <a:xfrm>
            <a:off x="228600" y="1862262"/>
            <a:ext cx="4206240" cy="1188720"/>
          </a:xfrm>
          <a:solidFill>
            <a:schemeClr val="bg1"/>
          </a:solidFill>
          <a:ln w="12700" cap="flat" cmpd="sng" algn="ctr">
            <a:solidFill>
              <a:schemeClr val="tx1"/>
            </a:solidFill>
            <a:prstDash val="solid"/>
            <a:round/>
            <a:headEnd type="none" w="med" len="med"/>
            <a:tailEnd type="none" w="med" len="med"/>
          </a:ln>
        </p:spPr>
        <p:txBody>
          <a:bodyPr lIns="182880" tIns="91440" rIns="182880" bIns="137160">
            <a:noAutofit/>
          </a:bodyPr>
          <a:lstStyle>
            <a:lvl1pPr>
              <a:defRPr sz="1200"/>
            </a:lvl1pPr>
            <a:lvl2pPr marL="231775" indent="-231775">
              <a:tabLst>
                <a:tab pos="231775" algn="l"/>
              </a:tabLst>
              <a:defRPr sz="1200"/>
            </a:lvl2pPr>
            <a:lvl3pPr marL="341313" indent="-109538">
              <a:defRPr sz="1100"/>
            </a:lvl3pPr>
            <a:lvl4pPr marL="457200" indent="-115888">
              <a:tabLst/>
              <a:defRPr sz="1050"/>
            </a:lvl4pPr>
            <a:lvl5pPr marL="573088" indent="-115888">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5" name="Text Placeholder 8"/>
          <p:cNvSpPr>
            <a:spLocks noGrp="1"/>
          </p:cNvSpPr>
          <p:nvPr>
            <p:ph type="body" sz="quarter" idx="21"/>
          </p:nvPr>
        </p:nvSpPr>
        <p:spPr>
          <a:xfrm>
            <a:off x="228600" y="3169602"/>
            <a:ext cx="4206240" cy="256032"/>
          </a:xfrm>
          <a:solidFill>
            <a:schemeClr val="tx1"/>
          </a:solidFill>
          <a:ln w="12700" cap="flat" cmpd="sng" algn="ctr">
            <a:solidFill>
              <a:schemeClr val="tx1"/>
            </a:solidFill>
            <a:prstDash val="solid"/>
            <a:round/>
            <a:headEnd type="none" w="med" len="med"/>
            <a:tailEnd type="none" w="med" len="med"/>
          </a:ln>
        </p:spPr>
        <p:txBody>
          <a:bodyPr lIns="182880" tIns="0" rIns="182880" bIns="0" anchor="ctr" anchorCtr="0">
            <a:normAutofit/>
          </a:bodyPr>
          <a:lstStyle>
            <a:lvl1pPr algn="ctr">
              <a:defRPr sz="1000" b="1" cap="all" baseline="0">
                <a:solidFill>
                  <a:schemeClr val="bg1"/>
                </a:solidFill>
                <a:latin typeface="Arial"/>
                <a:cs typeface="Arial"/>
              </a:defRPr>
            </a:lvl1pPr>
          </a:lstStyle>
          <a:p>
            <a:pPr lvl="0"/>
            <a:r>
              <a:rPr lang="en-US" dirty="0"/>
              <a:t>Click to edit Master text styles</a:t>
            </a:r>
          </a:p>
        </p:txBody>
      </p:sp>
      <p:sp>
        <p:nvSpPr>
          <p:cNvPr id="26" name="Text Placeholder 13"/>
          <p:cNvSpPr>
            <a:spLocks noGrp="1"/>
          </p:cNvSpPr>
          <p:nvPr>
            <p:ph type="body" sz="quarter" idx="22"/>
          </p:nvPr>
        </p:nvSpPr>
        <p:spPr>
          <a:xfrm>
            <a:off x="228600" y="3425169"/>
            <a:ext cx="4206240" cy="1188720"/>
          </a:xfrm>
          <a:solidFill>
            <a:schemeClr val="bg1"/>
          </a:solidFill>
          <a:ln w="12700" cap="flat" cmpd="sng" algn="ctr">
            <a:solidFill>
              <a:schemeClr val="tx1"/>
            </a:solidFill>
            <a:prstDash val="solid"/>
            <a:round/>
            <a:headEnd type="none" w="med" len="med"/>
            <a:tailEnd type="none" w="med" len="med"/>
          </a:ln>
        </p:spPr>
        <p:txBody>
          <a:bodyPr lIns="182880" tIns="91440" rIns="182880" bIns="137160">
            <a:noAutofit/>
          </a:bodyPr>
          <a:lstStyle>
            <a:lvl1pPr>
              <a:defRPr sz="1200"/>
            </a:lvl1pPr>
            <a:lvl2pPr marL="231775" indent="-231775">
              <a:tabLst>
                <a:tab pos="231775" algn="l"/>
              </a:tabLst>
              <a:defRPr sz="1200"/>
            </a:lvl2pPr>
            <a:lvl3pPr marL="341313" indent="-109538">
              <a:defRPr sz="1100"/>
            </a:lvl3pPr>
            <a:lvl4pPr marL="457200" indent="-115888">
              <a:defRPr sz="1050"/>
            </a:lvl4pPr>
            <a:lvl5pPr marL="573088" indent="-115888">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7" name="Text Placeholder 8"/>
          <p:cNvSpPr>
            <a:spLocks noGrp="1"/>
          </p:cNvSpPr>
          <p:nvPr>
            <p:ph type="body" sz="quarter" idx="23"/>
          </p:nvPr>
        </p:nvSpPr>
        <p:spPr>
          <a:xfrm>
            <a:off x="228600" y="4748359"/>
            <a:ext cx="4206240" cy="256032"/>
          </a:xfrm>
          <a:solidFill>
            <a:schemeClr val="tx1"/>
          </a:solidFill>
          <a:ln w="12700" cap="flat" cmpd="sng" algn="ctr">
            <a:solidFill>
              <a:schemeClr val="tx1"/>
            </a:solidFill>
            <a:prstDash val="solid"/>
            <a:round/>
            <a:headEnd type="none" w="med" len="med"/>
            <a:tailEnd type="none" w="med" len="med"/>
          </a:ln>
        </p:spPr>
        <p:txBody>
          <a:bodyPr lIns="182880" tIns="0" rIns="182880" bIns="0" anchor="ctr" anchorCtr="0">
            <a:normAutofit/>
          </a:bodyPr>
          <a:lstStyle>
            <a:lvl1pPr algn="ctr">
              <a:defRPr sz="1000" b="1" cap="all" baseline="0">
                <a:solidFill>
                  <a:schemeClr val="bg1"/>
                </a:solidFill>
                <a:latin typeface="Arial"/>
                <a:cs typeface="Arial"/>
              </a:defRPr>
            </a:lvl1pPr>
          </a:lstStyle>
          <a:p>
            <a:pPr lvl="0"/>
            <a:r>
              <a:rPr lang="en-US" dirty="0"/>
              <a:t>Click to edit Master text styles</a:t>
            </a:r>
          </a:p>
        </p:txBody>
      </p:sp>
      <p:sp>
        <p:nvSpPr>
          <p:cNvPr id="28" name="Text Placeholder 13"/>
          <p:cNvSpPr>
            <a:spLocks noGrp="1"/>
          </p:cNvSpPr>
          <p:nvPr>
            <p:ph type="body" sz="quarter" idx="24"/>
          </p:nvPr>
        </p:nvSpPr>
        <p:spPr>
          <a:xfrm>
            <a:off x="228600" y="5003926"/>
            <a:ext cx="4206240" cy="1188720"/>
          </a:xfrm>
          <a:solidFill>
            <a:schemeClr val="bg1"/>
          </a:solidFill>
          <a:ln w="12700" cap="flat" cmpd="sng" algn="ctr">
            <a:solidFill>
              <a:schemeClr val="tx1"/>
            </a:solidFill>
            <a:prstDash val="solid"/>
            <a:round/>
            <a:headEnd type="none" w="med" len="med"/>
            <a:tailEnd type="none" w="med" len="med"/>
          </a:ln>
        </p:spPr>
        <p:txBody>
          <a:bodyPr lIns="182880" tIns="91440" rIns="182880" bIns="137160">
            <a:noAutofit/>
          </a:bodyPr>
          <a:lstStyle>
            <a:lvl1pPr>
              <a:defRPr sz="1200"/>
            </a:lvl1pPr>
            <a:lvl2pPr marL="231775" indent="-231775">
              <a:tabLst>
                <a:tab pos="231775" algn="l"/>
              </a:tabLst>
              <a:defRPr sz="1200"/>
            </a:lvl2pPr>
            <a:lvl3pPr marL="341313" indent="-109538">
              <a:defRPr sz="1100"/>
            </a:lvl3pPr>
            <a:lvl4pPr marL="457200" indent="-115888">
              <a:defRPr sz="1050"/>
            </a:lvl4pPr>
            <a:lvl5pPr marL="573088" indent="-115888">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9" name="Text Placeholder 8"/>
          <p:cNvSpPr>
            <a:spLocks noGrp="1"/>
          </p:cNvSpPr>
          <p:nvPr>
            <p:ph type="body" sz="quarter" idx="25"/>
          </p:nvPr>
        </p:nvSpPr>
        <p:spPr>
          <a:xfrm>
            <a:off x="4702695" y="1606695"/>
            <a:ext cx="4206240" cy="256032"/>
          </a:xfrm>
          <a:solidFill>
            <a:schemeClr val="tx1"/>
          </a:solidFill>
          <a:ln w="12700" cap="flat" cmpd="sng" algn="ctr">
            <a:solidFill>
              <a:schemeClr val="tx1"/>
            </a:solidFill>
            <a:prstDash val="solid"/>
            <a:round/>
            <a:headEnd type="none" w="med" len="med"/>
            <a:tailEnd type="none" w="med" len="med"/>
          </a:ln>
        </p:spPr>
        <p:txBody>
          <a:bodyPr lIns="182880" tIns="0" rIns="182880" bIns="0" anchor="ctr" anchorCtr="0">
            <a:normAutofit/>
          </a:bodyPr>
          <a:lstStyle>
            <a:lvl1pPr algn="ctr">
              <a:defRPr sz="1000" b="1" cap="all" baseline="0">
                <a:solidFill>
                  <a:schemeClr val="bg1"/>
                </a:solidFill>
                <a:latin typeface="Arial"/>
                <a:cs typeface="Arial"/>
              </a:defRPr>
            </a:lvl1pPr>
          </a:lstStyle>
          <a:p>
            <a:pPr lvl="0"/>
            <a:r>
              <a:rPr lang="en-US" dirty="0"/>
              <a:t>Click to edit Master text styles</a:t>
            </a:r>
          </a:p>
        </p:txBody>
      </p:sp>
      <p:sp>
        <p:nvSpPr>
          <p:cNvPr id="30" name="Text Placeholder 13"/>
          <p:cNvSpPr>
            <a:spLocks noGrp="1"/>
          </p:cNvSpPr>
          <p:nvPr>
            <p:ph type="body" sz="quarter" idx="26"/>
          </p:nvPr>
        </p:nvSpPr>
        <p:spPr>
          <a:xfrm>
            <a:off x="4702695" y="1862262"/>
            <a:ext cx="4206240" cy="1188720"/>
          </a:xfrm>
          <a:solidFill>
            <a:schemeClr val="bg1"/>
          </a:solidFill>
          <a:ln w="12700" cap="flat" cmpd="sng" algn="ctr">
            <a:solidFill>
              <a:schemeClr val="tx1"/>
            </a:solidFill>
            <a:prstDash val="solid"/>
            <a:round/>
            <a:headEnd type="none" w="med" len="med"/>
            <a:tailEnd type="none" w="med" len="med"/>
          </a:ln>
        </p:spPr>
        <p:txBody>
          <a:bodyPr lIns="182880" tIns="91440" rIns="182880" bIns="137160">
            <a:noAutofit/>
          </a:bodyPr>
          <a:lstStyle>
            <a:lvl1pPr>
              <a:defRPr sz="1200"/>
            </a:lvl1pPr>
            <a:lvl2pPr marL="231775" indent="-231775">
              <a:tabLst>
                <a:tab pos="231775" algn="l"/>
              </a:tabLst>
              <a:defRPr sz="1200"/>
            </a:lvl2pPr>
            <a:lvl3pPr marL="341313" indent="-109538">
              <a:defRPr sz="1100"/>
            </a:lvl3pPr>
            <a:lvl4pPr marL="457200" indent="-115888">
              <a:defRPr sz="1050"/>
            </a:lvl4pPr>
            <a:lvl5pPr marL="573088" indent="-115888">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1" name="Text Placeholder 8"/>
          <p:cNvSpPr>
            <a:spLocks noGrp="1"/>
          </p:cNvSpPr>
          <p:nvPr>
            <p:ph type="body" sz="quarter" idx="27"/>
          </p:nvPr>
        </p:nvSpPr>
        <p:spPr>
          <a:xfrm>
            <a:off x="4702695" y="3169602"/>
            <a:ext cx="4206240" cy="256032"/>
          </a:xfrm>
          <a:solidFill>
            <a:schemeClr val="tx1"/>
          </a:solidFill>
          <a:ln w="12700" cap="flat" cmpd="sng" algn="ctr">
            <a:solidFill>
              <a:schemeClr val="tx1"/>
            </a:solidFill>
            <a:prstDash val="solid"/>
            <a:round/>
            <a:headEnd type="none" w="med" len="med"/>
            <a:tailEnd type="none" w="med" len="med"/>
          </a:ln>
        </p:spPr>
        <p:txBody>
          <a:bodyPr lIns="182880" tIns="0" rIns="182880" bIns="0" anchor="ctr" anchorCtr="0">
            <a:normAutofit/>
          </a:bodyPr>
          <a:lstStyle>
            <a:lvl1pPr algn="ctr">
              <a:defRPr sz="1000" b="1" cap="all" baseline="0">
                <a:solidFill>
                  <a:schemeClr val="bg1"/>
                </a:solidFill>
                <a:latin typeface="Arial"/>
                <a:cs typeface="Arial"/>
              </a:defRPr>
            </a:lvl1pPr>
          </a:lstStyle>
          <a:p>
            <a:pPr lvl="0"/>
            <a:r>
              <a:rPr lang="en-US" dirty="0"/>
              <a:t>Click to edit Master text styles</a:t>
            </a:r>
          </a:p>
        </p:txBody>
      </p:sp>
      <p:sp>
        <p:nvSpPr>
          <p:cNvPr id="32" name="Text Placeholder 13"/>
          <p:cNvSpPr>
            <a:spLocks noGrp="1"/>
          </p:cNvSpPr>
          <p:nvPr>
            <p:ph type="body" sz="quarter" idx="28"/>
          </p:nvPr>
        </p:nvSpPr>
        <p:spPr>
          <a:xfrm>
            <a:off x="4702695" y="3425169"/>
            <a:ext cx="4206240" cy="1188720"/>
          </a:xfrm>
          <a:solidFill>
            <a:schemeClr val="bg1"/>
          </a:solidFill>
          <a:ln w="12700" cap="flat" cmpd="sng" algn="ctr">
            <a:solidFill>
              <a:schemeClr val="tx1"/>
            </a:solidFill>
            <a:prstDash val="solid"/>
            <a:round/>
            <a:headEnd type="none" w="med" len="med"/>
            <a:tailEnd type="none" w="med" len="med"/>
          </a:ln>
        </p:spPr>
        <p:txBody>
          <a:bodyPr lIns="182880" tIns="91440" rIns="182880" bIns="137160">
            <a:noAutofit/>
          </a:bodyPr>
          <a:lstStyle>
            <a:lvl1pPr>
              <a:defRPr sz="1200"/>
            </a:lvl1pPr>
            <a:lvl2pPr marL="231775" indent="-231775">
              <a:tabLst>
                <a:tab pos="231775" algn="l"/>
              </a:tabLst>
              <a:defRPr sz="1200"/>
            </a:lvl2pPr>
            <a:lvl3pPr marL="341313" indent="-109538">
              <a:defRPr sz="1100"/>
            </a:lvl3pPr>
            <a:lvl4pPr marL="457200" indent="-115888">
              <a:defRPr sz="1050"/>
            </a:lvl4pPr>
            <a:lvl5pPr marL="573088" indent="-115888">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3" name="Text Placeholder 8"/>
          <p:cNvSpPr>
            <a:spLocks noGrp="1"/>
          </p:cNvSpPr>
          <p:nvPr>
            <p:ph type="body" sz="quarter" idx="29"/>
          </p:nvPr>
        </p:nvSpPr>
        <p:spPr>
          <a:xfrm>
            <a:off x="4702695" y="4748359"/>
            <a:ext cx="4206240" cy="256032"/>
          </a:xfrm>
          <a:solidFill>
            <a:schemeClr val="tx1"/>
          </a:solidFill>
          <a:ln w="12700" cap="flat" cmpd="sng" algn="ctr">
            <a:solidFill>
              <a:schemeClr val="tx1"/>
            </a:solidFill>
            <a:prstDash val="solid"/>
            <a:round/>
            <a:headEnd type="none" w="med" len="med"/>
            <a:tailEnd type="none" w="med" len="med"/>
          </a:ln>
        </p:spPr>
        <p:txBody>
          <a:bodyPr lIns="182880" tIns="0" rIns="182880" bIns="0" anchor="ctr" anchorCtr="0">
            <a:normAutofit/>
          </a:bodyPr>
          <a:lstStyle>
            <a:lvl1pPr algn="ctr">
              <a:defRPr sz="1000" b="1" cap="all" baseline="0">
                <a:solidFill>
                  <a:schemeClr val="bg1"/>
                </a:solidFill>
                <a:latin typeface="Arial"/>
                <a:cs typeface="Arial"/>
              </a:defRPr>
            </a:lvl1pPr>
          </a:lstStyle>
          <a:p>
            <a:pPr lvl="0"/>
            <a:r>
              <a:rPr lang="en-US" dirty="0"/>
              <a:t>Click to edit Master text styles</a:t>
            </a:r>
          </a:p>
        </p:txBody>
      </p:sp>
      <p:sp>
        <p:nvSpPr>
          <p:cNvPr id="34" name="Text Placeholder 13"/>
          <p:cNvSpPr>
            <a:spLocks noGrp="1"/>
          </p:cNvSpPr>
          <p:nvPr>
            <p:ph type="body" sz="quarter" idx="30"/>
          </p:nvPr>
        </p:nvSpPr>
        <p:spPr>
          <a:xfrm>
            <a:off x="4702695" y="5003926"/>
            <a:ext cx="4206240" cy="1188720"/>
          </a:xfrm>
          <a:solidFill>
            <a:schemeClr val="bg1"/>
          </a:solidFill>
          <a:ln w="12700" cap="flat" cmpd="sng" algn="ctr">
            <a:solidFill>
              <a:schemeClr val="tx1"/>
            </a:solidFill>
            <a:prstDash val="solid"/>
            <a:round/>
            <a:headEnd type="none" w="med" len="med"/>
            <a:tailEnd type="none" w="med" len="med"/>
          </a:ln>
        </p:spPr>
        <p:txBody>
          <a:bodyPr lIns="182880" tIns="91440" rIns="182880" bIns="137160">
            <a:noAutofit/>
          </a:bodyPr>
          <a:lstStyle>
            <a:lvl1pPr>
              <a:defRPr sz="1200"/>
            </a:lvl1pPr>
            <a:lvl2pPr marL="231775" indent="-231775">
              <a:tabLst>
                <a:tab pos="231775" algn="l"/>
              </a:tabLst>
              <a:defRPr sz="1200"/>
            </a:lvl2pPr>
            <a:lvl3pPr marL="341313" indent="-109538">
              <a:tabLst/>
              <a:defRPr sz="1100"/>
            </a:lvl3pPr>
            <a:lvl4pPr marL="457200" indent="-115888">
              <a:defRPr sz="1050"/>
            </a:lvl4pPr>
            <a:lvl5pPr marL="573088" indent="-115888">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7" name="Footer Placeholder 16"/>
          <p:cNvSpPr>
            <a:spLocks noGrp="1"/>
          </p:cNvSpPr>
          <p:nvPr>
            <p:ph type="ftr" sz="quarter" idx="31"/>
          </p:nvPr>
        </p:nvSpPr>
        <p:spPr/>
        <p:txBody>
          <a:bodyPr/>
          <a:lstStyle/>
          <a:p>
            <a:endParaRPr lang="en-US" dirty="0"/>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CG Five Palett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15" name="Text Placeholder 8"/>
          <p:cNvSpPr>
            <a:spLocks noGrp="1"/>
          </p:cNvSpPr>
          <p:nvPr>
            <p:ph type="body" sz="quarter" idx="19"/>
          </p:nvPr>
        </p:nvSpPr>
        <p:spPr>
          <a:xfrm>
            <a:off x="228600" y="1613751"/>
            <a:ext cx="1600200" cy="320040"/>
          </a:xfrm>
          <a:solidFill>
            <a:schemeClr val="tx1"/>
          </a:solidFill>
          <a:ln w="12700" cap="flat" cmpd="sng" algn="ctr">
            <a:solidFill>
              <a:schemeClr val="tx1"/>
            </a:solidFill>
            <a:prstDash val="solid"/>
            <a:round/>
            <a:headEnd type="none" w="med" len="med"/>
            <a:tailEnd type="none" w="med" len="med"/>
          </a:ln>
        </p:spPr>
        <p:txBody>
          <a:bodyPr lIns="182880" tIns="0" rIns="182880" bIns="0" anchor="ctr" anchorCtr="0">
            <a:normAutofit/>
          </a:bodyPr>
          <a:lstStyle>
            <a:lvl1pPr algn="ctr">
              <a:defRPr sz="900" b="1" cap="all" baseline="0">
                <a:solidFill>
                  <a:schemeClr val="bg1"/>
                </a:solidFill>
                <a:latin typeface="Arial"/>
                <a:cs typeface="Arial"/>
              </a:defRPr>
            </a:lvl1pPr>
          </a:lstStyle>
          <a:p>
            <a:pPr lvl="0"/>
            <a:r>
              <a:rPr lang="en-US" dirty="0"/>
              <a:t>Click to edit Master text styles</a:t>
            </a:r>
          </a:p>
        </p:txBody>
      </p:sp>
      <p:sp>
        <p:nvSpPr>
          <p:cNvPr id="16" name="Text Placeholder 13"/>
          <p:cNvSpPr>
            <a:spLocks noGrp="1"/>
          </p:cNvSpPr>
          <p:nvPr>
            <p:ph type="body" sz="quarter" idx="20"/>
          </p:nvPr>
        </p:nvSpPr>
        <p:spPr>
          <a:xfrm>
            <a:off x="228600" y="1935690"/>
            <a:ext cx="1600200" cy="4239685"/>
          </a:xfrm>
          <a:solidFill>
            <a:schemeClr val="bg1"/>
          </a:solidFill>
          <a:ln w="12700" cap="flat" cmpd="sng" algn="ctr">
            <a:solidFill>
              <a:schemeClr val="tx1"/>
            </a:solidFill>
            <a:prstDash val="solid"/>
            <a:round/>
            <a:headEnd type="none" w="med" len="med"/>
            <a:tailEnd type="none" w="med" len="med"/>
          </a:ln>
        </p:spPr>
        <p:txBody>
          <a:bodyPr lIns="182880" tIns="137160" rIns="182880" bIns="137160">
            <a:noAutofit/>
          </a:bodyPr>
          <a:lstStyle>
            <a:lvl1pPr>
              <a:defRPr sz="1000"/>
            </a:lvl1pPr>
            <a:lvl2pPr marL="171450" indent="-171450">
              <a:tabLst>
                <a:tab pos="171450" algn="l"/>
              </a:tabLst>
              <a:defRPr sz="1000"/>
            </a:lvl2pPr>
            <a:lvl3pPr marL="285750" indent="-114300">
              <a:defRPr sz="900"/>
            </a:lvl3pPr>
            <a:lvl4pPr marL="398463" indent="-112713">
              <a:defRPr sz="800"/>
            </a:lvl4pPr>
            <a:lvl5pPr marL="515938" indent="-117475">
              <a:defRPr sz="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7" name="Footer Placeholder 16"/>
          <p:cNvSpPr>
            <a:spLocks noGrp="1"/>
          </p:cNvSpPr>
          <p:nvPr>
            <p:ph type="ftr" sz="quarter" idx="31"/>
          </p:nvPr>
        </p:nvSpPr>
        <p:spPr/>
        <p:txBody>
          <a:bodyPr/>
          <a:lstStyle/>
          <a:p>
            <a:endParaRPr lang="en-US" dirty="0"/>
          </a:p>
        </p:txBody>
      </p:sp>
      <p:sp>
        <p:nvSpPr>
          <p:cNvPr id="18" name="Text Placeholder 8"/>
          <p:cNvSpPr>
            <a:spLocks noGrp="1"/>
          </p:cNvSpPr>
          <p:nvPr>
            <p:ph type="body" sz="quarter" idx="32"/>
          </p:nvPr>
        </p:nvSpPr>
        <p:spPr>
          <a:xfrm>
            <a:off x="1998662" y="1613751"/>
            <a:ext cx="1600200" cy="320040"/>
          </a:xfrm>
          <a:solidFill>
            <a:schemeClr val="tx1"/>
          </a:solidFill>
          <a:ln w="12700" cap="flat" cmpd="sng" algn="ctr">
            <a:solidFill>
              <a:schemeClr val="tx1"/>
            </a:solidFill>
            <a:prstDash val="solid"/>
            <a:round/>
            <a:headEnd type="none" w="med" len="med"/>
            <a:tailEnd type="none" w="med" len="med"/>
          </a:ln>
        </p:spPr>
        <p:txBody>
          <a:bodyPr lIns="182880" tIns="0" rIns="182880" bIns="0" anchor="ctr" anchorCtr="0">
            <a:normAutofit/>
          </a:bodyPr>
          <a:lstStyle>
            <a:lvl1pPr algn="ctr">
              <a:defRPr sz="900" b="1" cap="all" baseline="0">
                <a:solidFill>
                  <a:schemeClr val="bg1"/>
                </a:solidFill>
                <a:latin typeface="Arial"/>
                <a:cs typeface="Arial"/>
              </a:defRPr>
            </a:lvl1pPr>
          </a:lstStyle>
          <a:p>
            <a:pPr lvl="0"/>
            <a:r>
              <a:rPr lang="en-US" dirty="0"/>
              <a:t>Click to edit Master text styles</a:t>
            </a:r>
          </a:p>
        </p:txBody>
      </p:sp>
      <p:sp>
        <p:nvSpPr>
          <p:cNvPr id="19" name="Text Placeholder 13"/>
          <p:cNvSpPr>
            <a:spLocks noGrp="1"/>
          </p:cNvSpPr>
          <p:nvPr>
            <p:ph type="body" sz="quarter" idx="33"/>
          </p:nvPr>
        </p:nvSpPr>
        <p:spPr>
          <a:xfrm>
            <a:off x="1998662" y="1935690"/>
            <a:ext cx="1600200" cy="4239685"/>
          </a:xfrm>
          <a:solidFill>
            <a:schemeClr val="bg1"/>
          </a:solidFill>
          <a:ln w="12700" cap="flat" cmpd="sng" algn="ctr">
            <a:solidFill>
              <a:schemeClr val="tx1"/>
            </a:solidFill>
            <a:prstDash val="solid"/>
            <a:round/>
            <a:headEnd type="none" w="med" len="med"/>
            <a:tailEnd type="none" w="med" len="med"/>
          </a:ln>
        </p:spPr>
        <p:txBody>
          <a:bodyPr lIns="182880" tIns="137160" rIns="182880" bIns="137160">
            <a:noAutofit/>
          </a:bodyPr>
          <a:lstStyle>
            <a:lvl1pPr>
              <a:defRPr sz="1000"/>
            </a:lvl1pPr>
            <a:lvl2pPr marL="171450" indent="-171450">
              <a:tabLst>
                <a:tab pos="171450" algn="l"/>
              </a:tabLst>
              <a:defRPr sz="1000"/>
            </a:lvl2pPr>
            <a:lvl3pPr marL="344488" indent="-112713">
              <a:tabLst/>
              <a:defRPr sz="900"/>
            </a:lvl3pPr>
            <a:lvl4pPr marL="457200" indent="-112713">
              <a:defRPr sz="800"/>
            </a:lvl4pPr>
            <a:lvl5pPr marL="569913" indent="-112713">
              <a:defRPr sz="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0" name="Text Placeholder 8"/>
          <p:cNvSpPr>
            <a:spLocks noGrp="1"/>
          </p:cNvSpPr>
          <p:nvPr>
            <p:ph type="body" sz="quarter" idx="34"/>
          </p:nvPr>
        </p:nvSpPr>
        <p:spPr>
          <a:xfrm>
            <a:off x="3768724" y="1613751"/>
            <a:ext cx="1600200" cy="320040"/>
          </a:xfrm>
          <a:solidFill>
            <a:schemeClr val="tx1"/>
          </a:solidFill>
          <a:ln w="12700" cap="flat" cmpd="sng" algn="ctr">
            <a:solidFill>
              <a:schemeClr val="tx1"/>
            </a:solidFill>
            <a:prstDash val="solid"/>
            <a:round/>
            <a:headEnd type="none" w="med" len="med"/>
            <a:tailEnd type="none" w="med" len="med"/>
          </a:ln>
        </p:spPr>
        <p:txBody>
          <a:bodyPr lIns="182880" tIns="0" rIns="182880" bIns="0" anchor="ctr" anchorCtr="0">
            <a:normAutofit/>
          </a:bodyPr>
          <a:lstStyle>
            <a:lvl1pPr algn="ctr">
              <a:defRPr sz="900" b="1" cap="all" baseline="0">
                <a:solidFill>
                  <a:schemeClr val="bg1"/>
                </a:solidFill>
                <a:latin typeface="Arial"/>
                <a:cs typeface="Arial"/>
              </a:defRPr>
            </a:lvl1pPr>
          </a:lstStyle>
          <a:p>
            <a:pPr lvl="0"/>
            <a:r>
              <a:rPr lang="en-US" dirty="0"/>
              <a:t>Click to edit Master text styles</a:t>
            </a:r>
          </a:p>
        </p:txBody>
      </p:sp>
      <p:sp>
        <p:nvSpPr>
          <p:cNvPr id="21" name="Text Placeholder 13"/>
          <p:cNvSpPr>
            <a:spLocks noGrp="1"/>
          </p:cNvSpPr>
          <p:nvPr>
            <p:ph type="body" sz="quarter" idx="35"/>
          </p:nvPr>
        </p:nvSpPr>
        <p:spPr>
          <a:xfrm>
            <a:off x="3768724" y="1935690"/>
            <a:ext cx="1600200" cy="4239685"/>
          </a:xfrm>
          <a:solidFill>
            <a:schemeClr val="bg1"/>
          </a:solidFill>
          <a:ln w="12700" cap="flat" cmpd="sng" algn="ctr">
            <a:solidFill>
              <a:schemeClr val="tx1"/>
            </a:solidFill>
            <a:prstDash val="solid"/>
            <a:round/>
            <a:headEnd type="none" w="med" len="med"/>
            <a:tailEnd type="none" w="med" len="med"/>
          </a:ln>
        </p:spPr>
        <p:txBody>
          <a:bodyPr lIns="182880" tIns="137160" rIns="182880" bIns="137160">
            <a:noAutofit/>
          </a:bodyPr>
          <a:lstStyle>
            <a:lvl1pPr>
              <a:defRPr sz="1000"/>
            </a:lvl1pPr>
            <a:lvl2pPr marL="171450" indent="-171450">
              <a:tabLst>
                <a:tab pos="171450" algn="l"/>
              </a:tabLst>
              <a:defRPr sz="1000"/>
            </a:lvl2pPr>
            <a:lvl3pPr marL="285750" indent="-114300">
              <a:defRPr sz="900"/>
            </a:lvl3pPr>
            <a:lvl4pPr marL="398463" indent="-112713">
              <a:defRPr sz="800"/>
            </a:lvl4pPr>
            <a:lvl5pPr marL="515938" indent="-117475">
              <a:defRPr sz="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2" name="Text Placeholder 8"/>
          <p:cNvSpPr>
            <a:spLocks noGrp="1"/>
          </p:cNvSpPr>
          <p:nvPr>
            <p:ph type="body" sz="quarter" idx="36"/>
          </p:nvPr>
        </p:nvSpPr>
        <p:spPr>
          <a:xfrm>
            <a:off x="5538786" y="1613751"/>
            <a:ext cx="1600200" cy="320040"/>
          </a:xfrm>
          <a:solidFill>
            <a:schemeClr val="tx1"/>
          </a:solidFill>
          <a:ln w="12700" cap="flat" cmpd="sng" algn="ctr">
            <a:solidFill>
              <a:schemeClr val="tx1"/>
            </a:solidFill>
            <a:prstDash val="solid"/>
            <a:round/>
            <a:headEnd type="none" w="med" len="med"/>
            <a:tailEnd type="none" w="med" len="med"/>
          </a:ln>
        </p:spPr>
        <p:txBody>
          <a:bodyPr lIns="182880" tIns="0" rIns="182880" bIns="0" anchor="ctr" anchorCtr="0">
            <a:normAutofit/>
          </a:bodyPr>
          <a:lstStyle>
            <a:lvl1pPr algn="ctr">
              <a:defRPr sz="900" b="1" cap="all" baseline="0">
                <a:solidFill>
                  <a:schemeClr val="bg1"/>
                </a:solidFill>
                <a:latin typeface="Arial"/>
                <a:cs typeface="Arial"/>
              </a:defRPr>
            </a:lvl1pPr>
          </a:lstStyle>
          <a:p>
            <a:pPr lvl="0"/>
            <a:r>
              <a:rPr lang="en-US" dirty="0"/>
              <a:t>Click to edit Master text styles</a:t>
            </a:r>
          </a:p>
        </p:txBody>
      </p:sp>
      <p:sp>
        <p:nvSpPr>
          <p:cNvPr id="23" name="Text Placeholder 13"/>
          <p:cNvSpPr>
            <a:spLocks noGrp="1"/>
          </p:cNvSpPr>
          <p:nvPr>
            <p:ph type="body" sz="quarter" idx="37"/>
          </p:nvPr>
        </p:nvSpPr>
        <p:spPr>
          <a:xfrm>
            <a:off x="5538786" y="1935690"/>
            <a:ext cx="1600200" cy="4239685"/>
          </a:xfrm>
          <a:solidFill>
            <a:schemeClr val="bg1"/>
          </a:solidFill>
          <a:ln w="12700" cap="flat" cmpd="sng" algn="ctr">
            <a:solidFill>
              <a:schemeClr val="tx1"/>
            </a:solidFill>
            <a:prstDash val="solid"/>
            <a:round/>
            <a:headEnd type="none" w="med" len="med"/>
            <a:tailEnd type="none" w="med" len="med"/>
          </a:ln>
        </p:spPr>
        <p:txBody>
          <a:bodyPr lIns="182880" tIns="137160" rIns="182880" bIns="137160">
            <a:noAutofit/>
          </a:bodyPr>
          <a:lstStyle>
            <a:lvl1pPr>
              <a:defRPr sz="1000"/>
            </a:lvl1pPr>
            <a:lvl2pPr marL="171450" indent="-171450">
              <a:tabLst>
                <a:tab pos="171450" algn="l"/>
              </a:tabLst>
              <a:defRPr sz="1000"/>
            </a:lvl2pPr>
            <a:lvl3pPr marL="285750" indent="-114300">
              <a:defRPr sz="900"/>
            </a:lvl3pPr>
            <a:lvl4pPr marL="398463" indent="-112713">
              <a:defRPr sz="800"/>
            </a:lvl4pPr>
            <a:lvl5pPr marL="515938" indent="-117475">
              <a:defRPr sz="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4" name="Text Placeholder 8"/>
          <p:cNvSpPr>
            <a:spLocks noGrp="1"/>
          </p:cNvSpPr>
          <p:nvPr>
            <p:ph type="body" sz="quarter" idx="38"/>
          </p:nvPr>
        </p:nvSpPr>
        <p:spPr>
          <a:xfrm>
            <a:off x="7308850" y="1613751"/>
            <a:ext cx="1600200" cy="320040"/>
          </a:xfrm>
          <a:solidFill>
            <a:schemeClr val="tx1"/>
          </a:solidFill>
          <a:ln w="12700" cap="flat" cmpd="sng" algn="ctr">
            <a:solidFill>
              <a:schemeClr val="tx1"/>
            </a:solidFill>
            <a:prstDash val="solid"/>
            <a:round/>
            <a:headEnd type="none" w="med" len="med"/>
            <a:tailEnd type="none" w="med" len="med"/>
          </a:ln>
        </p:spPr>
        <p:txBody>
          <a:bodyPr lIns="182880" tIns="0" rIns="182880" bIns="0" anchor="ctr" anchorCtr="0">
            <a:normAutofit/>
          </a:bodyPr>
          <a:lstStyle>
            <a:lvl1pPr algn="ctr">
              <a:defRPr sz="900" b="1" cap="all" baseline="0">
                <a:solidFill>
                  <a:schemeClr val="bg1"/>
                </a:solidFill>
                <a:latin typeface="Arial"/>
                <a:cs typeface="Arial"/>
              </a:defRPr>
            </a:lvl1pPr>
          </a:lstStyle>
          <a:p>
            <a:pPr lvl="0"/>
            <a:r>
              <a:rPr lang="en-US" dirty="0"/>
              <a:t>Click to edit Master text styles</a:t>
            </a:r>
          </a:p>
        </p:txBody>
      </p:sp>
      <p:sp>
        <p:nvSpPr>
          <p:cNvPr id="35" name="Text Placeholder 13"/>
          <p:cNvSpPr>
            <a:spLocks noGrp="1"/>
          </p:cNvSpPr>
          <p:nvPr>
            <p:ph type="body" sz="quarter" idx="39"/>
          </p:nvPr>
        </p:nvSpPr>
        <p:spPr>
          <a:xfrm>
            <a:off x="7308850" y="1935690"/>
            <a:ext cx="1600200" cy="4239685"/>
          </a:xfrm>
          <a:solidFill>
            <a:schemeClr val="bg1"/>
          </a:solidFill>
          <a:ln w="12700" cap="flat" cmpd="sng" algn="ctr">
            <a:solidFill>
              <a:schemeClr val="tx1"/>
            </a:solidFill>
            <a:prstDash val="solid"/>
            <a:round/>
            <a:headEnd type="none" w="med" len="med"/>
            <a:tailEnd type="none" w="med" len="med"/>
          </a:ln>
        </p:spPr>
        <p:txBody>
          <a:bodyPr lIns="182880" tIns="137160" rIns="182880" bIns="137160">
            <a:noAutofit/>
          </a:bodyPr>
          <a:lstStyle>
            <a:lvl1pPr>
              <a:defRPr sz="1000"/>
            </a:lvl1pPr>
            <a:lvl2pPr marL="171450" indent="-171450">
              <a:tabLst>
                <a:tab pos="171450" algn="l"/>
              </a:tabLst>
              <a:defRPr sz="1000"/>
            </a:lvl2pPr>
            <a:lvl3pPr marL="285750" indent="-114300">
              <a:defRPr sz="900"/>
            </a:lvl3pPr>
            <a:lvl4pPr marL="398463" indent="-112713">
              <a:defRPr sz="800"/>
            </a:lvl4pPr>
            <a:lvl5pPr marL="515938" indent="-117475">
              <a:defRPr sz="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CG Major Point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15" name="Text Placeholder 8"/>
          <p:cNvSpPr>
            <a:spLocks noGrp="1"/>
          </p:cNvSpPr>
          <p:nvPr>
            <p:ph type="body" sz="quarter" idx="19"/>
          </p:nvPr>
        </p:nvSpPr>
        <p:spPr>
          <a:xfrm>
            <a:off x="228600" y="1608667"/>
            <a:ext cx="1508760" cy="1417320"/>
          </a:xfrm>
          <a:solidFill>
            <a:schemeClr val="tx1"/>
          </a:solidFill>
          <a:ln w="12700" cap="flat" cmpd="sng" algn="ctr">
            <a:solidFill>
              <a:schemeClr val="tx1"/>
            </a:solidFill>
            <a:prstDash val="solid"/>
            <a:round/>
            <a:headEnd type="none" w="med" len="med"/>
            <a:tailEnd type="none" w="med" len="med"/>
          </a:ln>
        </p:spPr>
        <p:txBody>
          <a:bodyPr lIns="91440" tIns="0" rIns="91440" bIns="18288" anchor="ctr" anchorCtr="0">
            <a:noAutofit/>
          </a:bodyPr>
          <a:lstStyle>
            <a:lvl1pPr>
              <a:defRPr sz="1100" b="1" cap="all" baseline="0">
                <a:solidFill>
                  <a:schemeClr val="bg1"/>
                </a:solidFill>
                <a:latin typeface="Arial"/>
                <a:cs typeface="Arial"/>
              </a:defRPr>
            </a:lvl1pPr>
          </a:lstStyle>
          <a:p>
            <a:pPr lvl="0"/>
            <a:r>
              <a:rPr lang="en-US" dirty="0"/>
              <a:t>Click to edit Master text styles</a:t>
            </a:r>
          </a:p>
        </p:txBody>
      </p:sp>
      <p:sp>
        <p:nvSpPr>
          <p:cNvPr id="16" name="Text Placeholder 13"/>
          <p:cNvSpPr>
            <a:spLocks noGrp="1"/>
          </p:cNvSpPr>
          <p:nvPr>
            <p:ph type="body" sz="quarter" idx="20"/>
          </p:nvPr>
        </p:nvSpPr>
        <p:spPr>
          <a:xfrm>
            <a:off x="1735135" y="1608667"/>
            <a:ext cx="7178677" cy="1417320"/>
          </a:xfrm>
          <a:solidFill>
            <a:schemeClr val="bg1"/>
          </a:solidFill>
          <a:ln w="12700" cap="flat" cmpd="sng" algn="ctr">
            <a:solidFill>
              <a:schemeClr val="tx1"/>
            </a:solidFill>
            <a:prstDash val="solid"/>
            <a:round/>
            <a:headEnd type="none" w="med" len="med"/>
            <a:tailEnd type="none" w="med" len="med"/>
          </a:ln>
        </p:spPr>
        <p:txBody>
          <a:bodyPr lIns="182880" tIns="91440" rIns="182880" bIns="137160" anchor="ctr" anchorCtr="0">
            <a:noAutofit/>
          </a:bodyPr>
          <a:lstStyle>
            <a:lvl1pPr>
              <a:defRPr sz="1200"/>
            </a:lvl1pPr>
            <a:lvl2pPr marL="225425" indent="-225425">
              <a:tabLst>
                <a:tab pos="225425" algn="l"/>
              </a:tabLst>
              <a:defRPr sz="1200"/>
            </a:lvl2pPr>
            <a:lvl3pPr marL="342900" indent="-114300">
              <a:defRPr sz="1100"/>
            </a:lvl3pPr>
            <a:lvl4pPr marL="457200" indent="-114300">
              <a:defRPr sz="1050"/>
            </a:lvl4pPr>
            <a:lvl5pPr marL="571500" indent="-114300">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7" name="Footer Placeholder 16"/>
          <p:cNvSpPr>
            <a:spLocks noGrp="1"/>
          </p:cNvSpPr>
          <p:nvPr>
            <p:ph type="ftr" sz="quarter" idx="31"/>
          </p:nvPr>
        </p:nvSpPr>
        <p:spPr/>
        <p:txBody>
          <a:bodyPr/>
          <a:lstStyle/>
          <a:p>
            <a:endParaRPr lang="en-US" dirty="0"/>
          </a:p>
        </p:txBody>
      </p:sp>
      <p:sp>
        <p:nvSpPr>
          <p:cNvPr id="14" name="Text Placeholder 8"/>
          <p:cNvSpPr>
            <a:spLocks noGrp="1"/>
          </p:cNvSpPr>
          <p:nvPr>
            <p:ph type="body" sz="quarter" idx="32"/>
          </p:nvPr>
        </p:nvSpPr>
        <p:spPr>
          <a:xfrm>
            <a:off x="228600" y="3183361"/>
            <a:ext cx="1508760" cy="1417320"/>
          </a:xfrm>
          <a:solidFill>
            <a:schemeClr val="tx1"/>
          </a:solidFill>
          <a:ln w="12700" cap="flat" cmpd="sng" algn="ctr">
            <a:solidFill>
              <a:schemeClr val="tx1"/>
            </a:solidFill>
            <a:prstDash val="solid"/>
            <a:round/>
            <a:headEnd type="none" w="med" len="med"/>
            <a:tailEnd type="none" w="med" len="med"/>
          </a:ln>
        </p:spPr>
        <p:txBody>
          <a:bodyPr lIns="91440" tIns="0" rIns="91440" bIns="18288" anchor="ctr" anchorCtr="0">
            <a:noAutofit/>
          </a:bodyPr>
          <a:lstStyle>
            <a:lvl1pPr>
              <a:defRPr sz="1100" b="1" cap="all" baseline="0">
                <a:solidFill>
                  <a:schemeClr val="bg1"/>
                </a:solidFill>
                <a:latin typeface="Arial"/>
                <a:cs typeface="Arial"/>
              </a:defRPr>
            </a:lvl1pPr>
          </a:lstStyle>
          <a:p>
            <a:pPr lvl="0"/>
            <a:r>
              <a:rPr lang="en-US" dirty="0"/>
              <a:t>Click to edit Master text styles</a:t>
            </a:r>
          </a:p>
        </p:txBody>
      </p:sp>
      <p:sp>
        <p:nvSpPr>
          <p:cNvPr id="25" name="Text Placeholder 13"/>
          <p:cNvSpPr>
            <a:spLocks noGrp="1"/>
          </p:cNvSpPr>
          <p:nvPr>
            <p:ph type="body" sz="quarter" idx="33"/>
          </p:nvPr>
        </p:nvSpPr>
        <p:spPr>
          <a:xfrm>
            <a:off x="1735135" y="3183361"/>
            <a:ext cx="7178677" cy="1417320"/>
          </a:xfrm>
          <a:solidFill>
            <a:schemeClr val="bg1"/>
          </a:solidFill>
          <a:ln w="12700" cap="flat" cmpd="sng" algn="ctr">
            <a:solidFill>
              <a:schemeClr val="tx1"/>
            </a:solidFill>
            <a:prstDash val="solid"/>
            <a:round/>
            <a:headEnd type="none" w="med" len="med"/>
            <a:tailEnd type="none" w="med" len="med"/>
          </a:ln>
        </p:spPr>
        <p:txBody>
          <a:bodyPr lIns="182880" tIns="91440" rIns="182880" bIns="137160" anchor="ctr" anchorCtr="0">
            <a:noAutofit/>
          </a:bodyPr>
          <a:lstStyle>
            <a:lvl1pPr>
              <a:defRPr sz="1200"/>
            </a:lvl1pPr>
            <a:lvl2pPr marL="225425" indent="-225425">
              <a:tabLst>
                <a:tab pos="225425" algn="l"/>
              </a:tabLst>
              <a:defRPr sz="1200"/>
            </a:lvl2pPr>
            <a:lvl3pPr marL="342900" indent="-114300">
              <a:defRPr sz="1100"/>
            </a:lvl3pPr>
            <a:lvl4pPr marL="457200" indent="-114300">
              <a:defRPr sz="1050"/>
            </a:lvl4pPr>
            <a:lvl5pPr marL="571500" indent="-114300">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6" name="Text Placeholder 8"/>
          <p:cNvSpPr>
            <a:spLocks noGrp="1"/>
          </p:cNvSpPr>
          <p:nvPr>
            <p:ph type="body" sz="quarter" idx="34"/>
          </p:nvPr>
        </p:nvSpPr>
        <p:spPr>
          <a:xfrm>
            <a:off x="228600" y="4758055"/>
            <a:ext cx="1508760" cy="1417320"/>
          </a:xfrm>
          <a:solidFill>
            <a:schemeClr val="tx1"/>
          </a:solidFill>
          <a:ln w="12700" cap="flat" cmpd="sng" algn="ctr">
            <a:solidFill>
              <a:schemeClr val="tx1"/>
            </a:solidFill>
            <a:prstDash val="solid"/>
            <a:round/>
            <a:headEnd type="none" w="med" len="med"/>
            <a:tailEnd type="none" w="med" len="med"/>
          </a:ln>
        </p:spPr>
        <p:txBody>
          <a:bodyPr lIns="91440" tIns="0" rIns="91440" bIns="18288" anchor="ctr" anchorCtr="0">
            <a:noAutofit/>
          </a:bodyPr>
          <a:lstStyle>
            <a:lvl1pPr>
              <a:defRPr sz="1100" b="1" cap="all" baseline="0">
                <a:solidFill>
                  <a:schemeClr val="bg1"/>
                </a:solidFill>
                <a:latin typeface="Arial"/>
                <a:cs typeface="Arial"/>
              </a:defRPr>
            </a:lvl1pPr>
          </a:lstStyle>
          <a:p>
            <a:pPr lvl="0"/>
            <a:r>
              <a:rPr lang="en-US" dirty="0"/>
              <a:t>Click to edit Master text styles</a:t>
            </a:r>
          </a:p>
        </p:txBody>
      </p:sp>
      <p:sp>
        <p:nvSpPr>
          <p:cNvPr id="27" name="Text Placeholder 13"/>
          <p:cNvSpPr>
            <a:spLocks noGrp="1"/>
          </p:cNvSpPr>
          <p:nvPr>
            <p:ph type="body" sz="quarter" idx="35"/>
          </p:nvPr>
        </p:nvSpPr>
        <p:spPr>
          <a:xfrm>
            <a:off x="1735135" y="4758055"/>
            <a:ext cx="7178677" cy="1417320"/>
          </a:xfrm>
          <a:solidFill>
            <a:schemeClr val="bg1"/>
          </a:solidFill>
          <a:ln w="12700" cap="flat" cmpd="sng" algn="ctr">
            <a:solidFill>
              <a:schemeClr val="tx1"/>
            </a:solidFill>
            <a:prstDash val="solid"/>
            <a:round/>
            <a:headEnd type="none" w="med" len="med"/>
            <a:tailEnd type="none" w="med" len="med"/>
          </a:ln>
        </p:spPr>
        <p:txBody>
          <a:bodyPr lIns="182880" tIns="91440" rIns="182880" bIns="137160" anchor="ctr" anchorCtr="0">
            <a:noAutofit/>
          </a:bodyPr>
          <a:lstStyle>
            <a:lvl1pPr>
              <a:defRPr sz="1200"/>
            </a:lvl1pPr>
            <a:lvl2pPr marL="225425" indent="-225425">
              <a:tabLst>
                <a:tab pos="225425" algn="l"/>
              </a:tabLst>
              <a:defRPr sz="1200"/>
            </a:lvl2pPr>
            <a:lvl3pPr marL="342900" indent="-114300">
              <a:defRPr sz="1100"/>
            </a:lvl3pPr>
            <a:lvl4pPr marL="457200" indent="-114300">
              <a:defRPr sz="1050"/>
            </a:lvl4pPr>
            <a:lvl5pPr marL="571500" indent="-114300">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CG Major Points 2">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16" name="Text Placeholder 13"/>
          <p:cNvSpPr>
            <a:spLocks noGrp="1"/>
          </p:cNvSpPr>
          <p:nvPr>
            <p:ph type="body" sz="quarter" idx="20"/>
          </p:nvPr>
        </p:nvSpPr>
        <p:spPr>
          <a:xfrm>
            <a:off x="1735136" y="1611313"/>
            <a:ext cx="7178677" cy="822960"/>
          </a:xfrm>
          <a:solidFill>
            <a:schemeClr val="bg1"/>
          </a:solidFill>
          <a:ln w="12700" cap="flat" cmpd="sng" algn="ctr">
            <a:solidFill>
              <a:schemeClr val="tx1"/>
            </a:solidFill>
            <a:prstDash val="solid"/>
            <a:round/>
            <a:headEnd type="none" w="med" len="med"/>
            <a:tailEnd type="none" w="med" len="med"/>
          </a:ln>
        </p:spPr>
        <p:txBody>
          <a:bodyPr lIns="548640" tIns="91440" rIns="182880" bIns="137160" anchor="ctr" anchorCtr="0">
            <a:noAutofit/>
          </a:bodyPr>
          <a:lstStyle>
            <a:lvl1pPr>
              <a:defRPr sz="1200"/>
            </a:lvl1pPr>
            <a:lvl2pPr marL="225425" indent="-225425">
              <a:tabLst>
                <a:tab pos="225425" algn="l"/>
              </a:tabLst>
              <a:defRPr sz="1200"/>
            </a:lvl2pPr>
            <a:lvl3pPr marL="342900" indent="-114300">
              <a:defRPr sz="1100"/>
            </a:lvl3pPr>
            <a:lvl4pPr marL="457200" indent="-114300">
              <a:defRPr sz="1050"/>
            </a:lvl4pPr>
            <a:lvl5pPr marL="571500" indent="-114300">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7" name="Footer Placeholder 16"/>
          <p:cNvSpPr>
            <a:spLocks noGrp="1"/>
          </p:cNvSpPr>
          <p:nvPr>
            <p:ph type="ftr" sz="quarter" idx="31"/>
          </p:nvPr>
        </p:nvSpPr>
        <p:spPr/>
        <p:txBody>
          <a:bodyPr/>
          <a:lstStyle/>
          <a:p>
            <a:endParaRPr lang="en-US" dirty="0"/>
          </a:p>
        </p:txBody>
      </p:sp>
      <p:sp>
        <p:nvSpPr>
          <p:cNvPr id="10" name="Text Placeholder 19"/>
          <p:cNvSpPr>
            <a:spLocks noGrp="1"/>
          </p:cNvSpPr>
          <p:nvPr>
            <p:ph type="body" sz="quarter" idx="10"/>
          </p:nvPr>
        </p:nvSpPr>
        <p:spPr>
          <a:xfrm>
            <a:off x="228600" y="1611313"/>
            <a:ext cx="1905000" cy="822960"/>
          </a:xfrm>
          <a:prstGeom prst="homePlate">
            <a:avLst>
              <a:gd name="adj" fmla="val 29359"/>
            </a:avLst>
          </a:prstGeom>
          <a:solidFill>
            <a:schemeClr val="tx1"/>
          </a:solidFill>
          <a:ln w="12700" cap="flat" cmpd="sng" algn="ctr">
            <a:solidFill>
              <a:schemeClr val="tx1"/>
            </a:solidFill>
            <a:prstDash val="solid"/>
            <a:round/>
            <a:headEnd type="none" w="med" len="med"/>
            <a:tailEnd type="none" w="med" len="med"/>
          </a:ln>
        </p:spPr>
        <p:txBody>
          <a:bodyPr vert="horz" lIns="91440" tIns="0" rIns="91440" bIns="18288" rtlCol="0" anchor="ctr" anchorCtr="0">
            <a:noAutofit/>
          </a:bodyPr>
          <a:lstStyle>
            <a:lvl1pPr>
              <a:buNone/>
              <a:defRPr lang="en-US" sz="1100" b="1" kern="1200" cap="all" baseline="0" dirty="0">
                <a:solidFill>
                  <a:schemeClr val="bg1"/>
                </a:solidFill>
                <a:latin typeface="Arial"/>
                <a:ea typeface="+mn-ea"/>
                <a:cs typeface="Arial"/>
              </a:defRPr>
            </a:lvl1pPr>
          </a:lstStyle>
          <a:p>
            <a:pPr marL="0" lvl="0" indent="0" algn="l" defTabSz="914400" rtl="0" eaLnBrk="1" latinLnBrk="0" hangingPunct="1">
              <a:lnSpc>
                <a:spcPct val="100000"/>
              </a:lnSpc>
              <a:spcBef>
                <a:spcPts val="0"/>
              </a:spcBef>
              <a:spcAft>
                <a:spcPts val="600"/>
              </a:spcAft>
              <a:buFont typeface="Arial" pitchFamily="34" charset="0"/>
              <a:buNone/>
            </a:pPr>
            <a:endParaRPr lang="en-US" dirty="0"/>
          </a:p>
        </p:txBody>
      </p:sp>
      <p:sp>
        <p:nvSpPr>
          <p:cNvPr id="11" name="Text Placeholder 13"/>
          <p:cNvSpPr>
            <a:spLocks noGrp="1"/>
          </p:cNvSpPr>
          <p:nvPr>
            <p:ph type="body" sz="quarter" idx="32"/>
          </p:nvPr>
        </p:nvSpPr>
        <p:spPr>
          <a:xfrm>
            <a:off x="1735136" y="2546589"/>
            <a:ext cx="7178677" cy="822960"/>
          </a:xfrm>
          <a:solidFill>
            <a:schemeClr val="bg1"/>
          </a:solidFill>
          <a:ln w="12700" cap="flat" cmpd="sng" algn="ctr">
            <a:solidFill>
              <a:schemeClr val="tx1"/>
            </a:solidFill>
            <a:prstDash val="solid"/>
            <a:round/>
            <a:headEnd type="none" w="med" len="med"/>
            <a:tailEnd type="none" w="med" len="med"/>
          </a:ln>
        </p:spPr>
        <p:txBody>
          <a:bodyPr lIns="548640" tIns="91440" rIns="182880" bIns="137160" anchor="ctr" anchorCtr="0">
            <a:noAutofit/>
          </a:bodyPr>
          <a:lstStyle>
            <a:lvl1pPr>
              <a:defRPr sz="1200"/>
            </a:lvl1pPr>
            <a:lvl2pPr marL="225425" indent="-225425">
              <a:tabLst>
                <a:tab pos="225425" algn="l"/>
              </a:tabLst>
              <a:defRPr sz="1200"/>
            </a:lvl2pPr>
            <a:lvl3pPr marL="342900" indent="-114300">
              <a:defRPr sz="1100"/>
            </a:lvl3pPr>
            <a:lvl4pPr marL="457200" indent="-114300">
              <a:defRPr sz="1050"/>
            </a:lvl4pPr>
            <a:lvl5pPr marL="571500" indent="-114300">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Text Placeholder 19"/>
          <p:cNvSpPr>
            <a:spLocks noGrp="1"/>
          </p:cNvSpPr>
          <p:nvPr>
            <p:ph type="body" sz="quarter" idx="33"/>
          </p:nvPr>
        </p:nvSpPr>
        <p:spPr>
          <a:xfrm>
            <a:off x="228600" y="2546589"/>
            <a:ext cx="1905000" cy="822960"/>
          </a:xfrm>
          <a:prstGeom prst="homePlate">
            <a:avLst>
              <a:gd name="adj" fmla="val 29359"/>
            </a:avLst>
          </a:prstGeom>
          <a:solidFill>
            <a:schemeClr val="tx1"/>
          </a:solidFill>
          <a:ln w="12700" cap="flat" cmpd="sng" algn="ctr">
            <a:solidFill>
              <a:schemeClr val="tx1"/>
            </a:solidFill>
            <a:prstDash val="solid"/>
            <a:round/>
            <a:headEnd type="none" w="med" len="med"/>
            <a:tailEnd type="none" w="med" len="med"/>
          </a:ln>
        </p:spPr>
        <p:txBody>
          <a:bodyPr vert="horz" lIns="91440" tIns="0" rIns="91440" bIns="18288" rtlCol="0" anchor="ctr" anchorCtr="0">
            <a:noAutofit/>
          </a:bodyPr>
          <a:lstStyle>
            <a:lvl1pPr>
              <a:buNone/>
              <a:defRPr lang="en-US" sz="1100" b="1" kern="1200" cap="all" baseline="0" dirty="0">
                <a:solidFill>
                  <a:schemeClr val="bg1"/>
                </a:solidFill>
                <a:latin typeface="Arial"/>
                <a:ea typeface="+mn-ea"/>
                <a:cs typeface="Arial"/>
              </a:defRPr>
            </a:lvl1pPr>
          </a:lstStyle>
          <a:p>
            <a:pPr marL="0" lvl="0" indent="0" algn="l" defTabSz="914400" rtl="0" eaLnBrk="1" latinLnBrk="0" hangingPunct="1">
              <a:lnSpc>
                <a:spcPct val="100000"/>
              </a:lnSpc>
              <a:spcBef>
                <a:spcPts val="0"/>
              </a:spcBef>
              <a:spcAft>
                <a:spcPts val="600"/>
              </a:spcAft>
              <a:buFont typeface="Arial" pitchFamily="34" charset="0"/>
              <a:buNone/>
            </a:pPr>
            <a:endParaRPr lang="en-US" dirty="0"/>
          </a:p>
        </p:txBody>
      </p:sp>
      <p:sp>
        <p:nvSpPr>
          <p:cNvPr id="13" name="Text Placeholder 13"/>
          <p:cNvSpPr>
            <a:spLocks noGrp="1"/>
          </p:cNvSpPr>
          <p:nvPr>
            <p:ph type="body" sz="quarter" idx="34"/>
          </p:nvPr>
        </p:nvSpPr>
        <p:spPr>
          <a:xfrm>
            <a:off x="1735136" y="3481865"/>
            <a:ext cx="7178677" cy="822960"/>
          </a:xfrm>
          <a:solidFill>
            <a:schemeClr val="bg1"/>
          </a:solidFill>
          <a:ln w="12700" cap="flat" cmpd="sng" algn="ctr">
            <a:solidFill>
              <a:schemeClr val="tx1"/>
            </a:solidFill>
            <a:prstDash val="solid"/>
            <a:round/>
            <a:headEnd type="none" w="med" len="med"/>
            <a:tailEnd type="none" w="med" len="med"/>
          </a:ln>
        </p:spPr>
        <p:txBody>
          <a:bodyPr lIns="548640" tIns="91440" rIns="182880" bIns="137160" anchor="ctr" anchorCtr="0">
            <a:noAutofit/>
          </a:bodyPr>
          <a:lstStyle>
            <a:lvl1pPr>
              <a:defRPr sz="1200"/>
            </a:lvl1pPr>
            <a:lvl2pPr marL="225425" indent="-225425">
              <a:tabLst>
                <a:tab pos="225425" algn="l"/>
              </a:tabLst>
              <a:defRPr sz="1200"/>
            </a:lvl2pPr>
            <a:lvl3pPr marL="342900" indent="-114300">
              <a:defRPr sz="1100"/>
            </a:lvl3pPr>
            <a:lvl4pPr marL="457200" indent="-114300">
              <a:defRPr sz="1050"/>
            </a:lvl4pPr>
            <a:lvl5pPr marL="571500" indent="-114300">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8" name="Text Placeholder 19"/>
          <p:cNvSpPr>
            <a:spLocks noGrp="1"/>
          </p:cNvSpPr>
          <p:nvPr>
            <p:ph type="body" sz="quarter" idx="35"/>
          </p:nvPr>
        </p:nvSpPr>
        <p:spPr>
          <a:xfrm>
            <a:off x="228600" y="3481865"/>
            <a:ext cx="1905000" cy="822960"/>
          </a:xfrm>
          <a:prstGeom prst="homePlate">
            <a:avLst>
              <a:gd name="adj" fmla="val 29359"/>
            </a:avLst>
          </a:prstGeom>
          <a:solidFill>
            <a:schemeClr val="tx1"/>
          </a:solidFill>
          <a:ln w="12700" cap="flat" cmpd="sng" algn="ctr">
            <a:solidFill>
              <a:schemeClr val="tx1"/>
            </a:solidFill>
            <a:prstDash val="solid"/>
            <a:round/>
            <a:headEnd type="none" w="med" len="med"/>
            <a:tailEnd type="none" w="med" len="med"/>
          </a:ln>
        </p:spPr>
        <p:txBody>
          <a:bodyPr vert="horz" lIns="91440" tIns="0" rIns="91440" bIns="18288" rtlCol="0" anchor="ctr" anchorCtr="0">
            <a:noAutofit/>
          </a:bodyPr>
          <a:lstStyle>
            <a:lvl1pPr>
              <a:buNone/>
              <a:defRPr lang="en-US" sz="1100" b="1" kern="1200" cap="all" baseline="0" dirty="0">
                <a:solidFill>
                  <a:schemeClr val="bg1"/>
                </a:solidFill>
                <a:latin typeface="Arial"/>
                <a:ea typeface="+mn-ea"/>
                <a:cs typeface="Arial"/>
              </a:defRPr>
            </a:lvl1pPr>
          </a:lstStyle>
          <a:p>
            <a:pPr marL="0" lvl="0" indent="0" algn="l" defTabSz="914400" rtl="0" eaLnBrk="1" latinLnBrk="0" hangingPunct="1">
              <a:lnSpc>
                <a:spcPct val="100000"/>
              </a:lnSpc>
              <a:spcBef>
                <a:spcPts val="0"/>
              </a:spcBef>
              <a:spcAft>
                <a:spcPts val="600"/>
              </a:spcAft>
              <a:buFont typeface="Arial" pitchFamily="34" charset="0"/>
              <a:buNone/>
            </a:pPr>
            <a:endParaRPr lang="en-US" dirty="0"/>
          </a:p>
        </p:txBody>
      </p:sp>
      <p:sp>
        <p:nvSpPr>
          <p:cNvPr id="19" name="Text Placeholder 13"/>
          <p:cNvSpPr>
            <a:spLocks noGrp="1"/>
          </p:cNvSpPr>
          <p:nvPr>
            <p:ph type="body" sz="quarter" idx="36"/>
          </p:nvPr>
        </p:nvSpPr>
        <p:spPr>
          <a:xfrm>
            <a:off x="1735136" y="4417141"/>
            <a:ext cx="7178677" cy="822960"/>
          </a:xfrm>
          <a:solidFill>
            <a:schemeClr val="bg1"/>
          </a:solidFill>
          <a:ln w="12700" cap="flat" cmpd="sng" algn="ctr">
            <a:solidFill>
              <a:schemeClr val="tx1"/>
            </a:solidFill>
            <a:prstDash val="solid"/>
            <a:round/>
            <a:headEnd type="none" w="med" len="med"/>
            <a:tailEnd type="none" w="med" len="med"/>
          </a:ln>
        </p:spPr>
        <p:txBody>
          <a:bodyPr lIns="548640" tIns="91440" rIns="182880" bIns="137160" anchor="ctr" anchorCtr="0">
            <a:noAutofit/>
          </a:bodyPr>
          <a:lstStyle>
            <a:lvl1pPr>
              <a:defRPr sz="1200"/>
            </a:lvl1pPr>
            <a:lvl2pPr marL="225425" indent="-225425">
              <a:tabLst>
                <a:tab pos="225425" algn="l"/>
              </a:tabLst>
              <a:defRPr sz="1200"/>
            </a:lvl2pPr>
            <a:lvl3pPr marL="342900" indent="-114300">
              <a:defRPr sz="1100"/>
            </a:lvl3pPr>
            <a:lvl4pPr marL="457200" indent="-114300">
              <a:defRPr sz="1050"/>
            </a:lvl4pPr>
            <a:lvl5pPr marL="571500" indent="-114300">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0" name="Text Placeholder 19"/>
          <p:cNvSpPr>
            <a:spLocks noGrp="1"/>
          </p:cNvSpPr>
          <p:nvPr>
            <p:ph type="body" sz="quarter" idx="37"/>
          </p:nvPr>
        </p:nvSpPr>
        <p:spPr>
          <a:xfrm>
            <a:off x="228600" y="4417141"/>
            <a:ext cx="1905000" cy="822960"/>
          </a:xfrm>
          <a:prstGeom prst="homePlate">
            <a:avLst>
              <a:gd name="adj" fmla="val 29359"/>
            </a:avLst>
          </a:prstGeom>
          <a:solidFill>
            <a:schemeClr val="tx1"/>
          </a:solidFill>
          <a:ln w="12700" cap="flat" cmpd="sng" algn="ctr">
            <a:solidFill>
              <a:schemeClr val="tx1"/>
            </a:solidFill>
            <a:prstDash val="solid"/>
            <a:round/>
            <a:headEnd type="none" w="med" len="med"/>
            <a:tailEnd type="none" w="med" len="med"/>
          </a:ln>
        </p:spPr>
        <p:txBody>
          <a:bodyPr vert="horz" lIns="91440" tIns="0" rIns="91440" bIns="18288" rtlCol="0" anchor="ctr" anchorCtr="0">
            <a:noAutofit/>
          </a:bodyPr>
          <a:lstStyle>
            <a:lvl1pPr>
              <a:buNone/>
              <a:defRPr lang="en-US" sz="1100" b="1" kern="1200" cap="all" baseline="0" dirty="0">
                <a:solidFill>
                  <a:schemeClr val="bg1"/>
                </a:solidFill>
                <a:latin typeface="Arial"/>
                <a:ea typeface="+mn-ea"/>
                <a:cs typeface="Arial"/>
              </a:defRPr>
            </a:lvl1pPr>
          </a:lstStyle>
          <a:p>
            <a:pPr marL="0" lvl="0" indent="0" algn="l" defTabSz="914400" rtl="0" eaLnBrk="1" latinLnBrk="0" hangingPunct="1">
              <a:lnSpc>
                <a:spcPct val="100000"/>
              </a:lnSpc>
              <a:spcBef>
                <a:spcPts val="0"/>
              </a:spcBef>
              <a:spcAft>
                <a:spcPts val="600"/>
              </a:spcAft>
              <a:buFont typeface="Arial" pitchFamily="34" charset="0"/>
              <a:buNone/>
            </a:pPr>
            <a:endParaRPr lang="en-US" dirty="0"/>
          </a:p>
        </p:txBody>
      </p:sp>
      <p:sp>
        <p:nvSpPr>
          <p:cNvPr id="21" name="Text Placeholder 13"/>
          <p:cNvSpPr>
            <a:spLocks noGrp="1"/>
          </p:cNvSpPr>
          <p:nvPr>
            <p:ph type="body" sz="quarter" idx="38"/>
          </p:nvPr>
        </p:nvSpPr>
        <p:spPr>
          <a:xfrm>
            <a:off x="1735136" y="5352415"/>
            <a:ext cx="7178677" cy="822960"/>
          </a:xfrm>
          <a:solidFill>
            <a:schemeClr val="bg1"/>
          </a:solidFill>
          <a:ln w="12700" cap="flat" cmpd="sng" algn="ctr">
            <a:solidFill>
              <a:schemeClr val="tx1"/>
            </a:solidFill>
            <a:prstDash val="solid"/>
            <a:round/>
            <a:headEnd type="none" w="med" len="med"/>
            <a:tailEnd type="none" w="med" len="med"/>
          </a:ln>
        </p:spPr>
        <p:txBody>
          <a:bodyPr lIns="548640" tIns="91440" rIns="182880" bIns="137160" anchor="ctr" anchorCtr="0">
            <a:noAutofit/>
          </a:bodyPr>
          <a:lstStyle>
            <a:lvl1pPr>
              <a:defRPr sz="1200"/>
            </a:lvl1pPr>
            <a:lvl2pPr marL="225425" indent="-225425">
              <a:tabLst>
                <a:tab pos="225425" algn="l"/>
              </a:tabLst>
              <a:defRPr sz="1200"/>
            </a:lvl2pPr>
            <a:lvl3pPr marL="342900" indent="-114300">
              <a:defRPr sz="1100"/>
            </a:lvl3pPr>
            <a:lvl4pPr marL="457200" indent="-114300">
              <a:defRPr sz="1050"/>
            </a:lvl4pPr>
            <a:lvl5pPr marL="571500" indent="-114300">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2" name="Text Placeholder 19"/>
          <p:cNvSpPr>
            <a:spLocks noGrp="1"/>
          </p:cNvSpPr>
          <p:nvPr>
            <p:ph type="body" sz="quarter" idx="39"/>
          </p:nvPr>
        </p:nvSpPr>
        <p:spPr>
          <a:xfrm>
            <a:off x="228600" y="5352415"/>
            <a:ext cx="1905000" cy="822960"/>
          </a:xfrm>
          <a:prstGeom prst="homePlate">
            <a:avLst>
              <a:gd name="adj" fmla="val 29359"/>
            </a:avLst>
          </a:prstGeom>
          <a:solidFill>
            <a:schemeClr val="tx1"/>
          </a:solidFill>
          <a:ln w="12700" cap="flat" cmpd="sng" algn="ctr">
            <a:solidFill>
              <a:schemeClr val="tx1"/>
            </a:solidFill>
            <a:prstDash val="solid"/>
            <a:round/>
            <a:headEnd type="none" w="med" len="med"/>
            <a:tailEnd type="none" w="med" len="med"/>
          </a:ln>
        </p:spPr>
        <p:txBody>
          <a:bodyPr vert="horz" lIns="91440" tIns="0" rIns="91440" bIns="18288" rtlCol="0" anchor="ctr" anchorCtr="0">
            <a:noAutofit/>
          </a:bodyPr>
          <a:lstStyle>
            <a:lvl1pPr>
              <a:buNone/>
              <a:defRPr lang="en-US" sz="1100" b="1" kern="1200" cap="all" baseline="0" dirty="0">
                <a:solidFill>
                  <a:schemeClr val="bg1"/>
                </a:solidFill>
                <a:latin typeface="Arial"/>
                <a:ea typeface="+mn-ea"/>
                <a:cs typeface="Arial"/>
              </a:defRPr>
            </a:lvl1pPr>
          </a:lstStyle>
          <a:p>
            <a:pPr marL="0" lvl="0" indent="0" algn="l" defTabSz="914400" rtl="0" eaLnBrk="1" latinLnBrk="0" hangingPunct="1">
              <a:lnSpc>
                <a:spcPct val="100000"/>
              </a:lnSpc>
              <a:spcBef>
                <a:spcPts val="0"/>
              </a:spcBef>
              <a:spcAft>
                <a:spcPts val="600"/>
              </a:spcAft>
              <a:buFont typeface="Arial" pitchFamily="34" charset="0"/>
              <a:buNone/>
            </a:pPr>
            <a:endParaRPr lang="en-US" dirty="0"/>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CG Text Blocks - Major and Sub Points">
    <p:spTree>
      <p:nvGrpSpPr>
        <p:cNvPr id="1" name=""/>
        <p:cNvGrpSpPr/>
        <p:nvPr/>
      </p:nvGrpSpPr>
      <p:grpSpPr>
        <a:xfrm>
          <a:off x="0" y="0"/>
          <a:ext cx="0" cy="0"/>
          <a:chOff x="0" y="0"/>
          <a:chExt cx="0" cy="0"/>
        </a:xfrm>
      </p:grpSpPr>
      <p:sp>
        <p:nvSpPr>
          <p:cNvPr id="10" name="Text Placeholder 15"/>
          <p:cNvSpPr>
            <a:spLocks noGrp="1"/>
          </p:cNvSpPr>
          <p:nvPr>
            <p:ph type="body" sz="quarter" idx="21"/>
          </p:nvPr>
        </p:nvSpPr>
        <p:spPr>
          <a:xfrm>
            <a:off x="230011" y="1612900"/>
            <a:ext cx="1371600" cy="2194560"/>
          </a:xfrm>
          <a:prstGeom prst="rect">
            <a:avLst/>
          </a:prstGeom>
          <a:solidFill>
            <a:schemeClr val="tx1"/>
          </a:solidFill>
          <a:ln w="12700" cap="flat" cmpd="sng" algn="ctr">
            <a:solidFill>
              <a:schemeClr val="tx1"/>
            </a:solidFill>
            <a:prstDash val="solid"/>
            <a:round/>
            <a:headEnd type="none" w="med" len="med"/>
            <a:tailEnd type="none" w="med" len="med"/>
          </a:ln>
        </p:spPr>
        <p:txBody>
          <a:bodyPr vert="horz" lIns="91440" tIns="0" rIns="91440" bIns="18288" rtlCol="0" anchor="ctr" anchorCtr="0">
            <a:noAutofit/>
          </a:bodyPr>
          <a:lstStyle>
            <a:lvl1pPr marL="0" indent="0">
              <a:buNone/>
              <a:defRPr lang="en-US" sz="1100" b="1" kern="1200" cap="all" baseline="0" dirty="0">
                <a:solidFill>
                  <a:schemeClr val="bg1"/>
                </a:solidFill>
                <a:latin typeface="Arial"/>
                <a:ea typeface="+mn-ea"/>
                <a:cs typeface="Arial"/>
              </a:defRPr>
            </a:lvl1pPr>
          </a:lstStyle>
          <a:p>
            <a:pPr marL="0" lvl="0" indent="0" algn="l" defTabSz="914400" rtl="0" eaLnBrk="1" latinLnBrk="0" hangingPunct="1">
              <a:lnSpc>
                <a:spcPct val="100000"/>
              </a:lnSpc>
              <a:spcBef>
                <a:spcPts val="0"/>
              </a:spcBef>
              <a:spcAft>
                <a:spcPts val="600"/>
              </a:spcAft>
              <a:buFont typeface="Arial" pitchFamily="34" charset="0"/>
              <a:buNone/>
            </a:pPr>
            <a:endParaRPr lang="en-US" dirty="0"/>
          </a:p>
        </p:txBody>
      </p:sp>
      <p:sp>
        <p:nvSpPr>
          <p:cNvPr id="12" name="Text Placeholder 15"/>
          <p:cNvSpPr>
            <a:spLocks noGrp="1"/>
          </p:cNvSpPr>
          <p:nvPr>
            <p:ph type="body" sz="quarter" idx="23"/>
          </p:nvPr>
        </p:nvSpPr>
        <p:spPr>
          <a:xfrm>
            <a:off x="1683749" y="1612900"/>
            <a:ext cx="1143000" cy="731520"/>
          </a:xfrm>
          <a:prstGeom prst="rect">
            <a:avLst/>
          </a:prstGeom>
          <a:solidFill>
            <a:schemeClr val="bg1">
              <a:lumMod val="75000"/>
            </a:schemeClr>
          </a:solidFill>
          <a:ln w="12700" cap="flat" cmpd="sng" algn="ctr">
            <a:solidFill>
              <a:schemeClr val="tx1"/>
            </a:solidFill>
            <a:prstDash val="solid"/>
            <a:round/>
            <a:headEnd type="none" w="med" len="med"/>
            <a:tailEnd type="none" w="med" len="med"/>
          </a:ln>
        </p:spPr>
        <p:txBody>
          <a:bodyPr lIns="91440" rIns="45720" anchor="ctr">
            <a:noAutofit/>
          </a:bodyPr>
          <a:lstStyle>
            <a:lvl1pPr marL="0" indent="0">
              <a:buNone/>
              <a:defRPr sz="1200" b="1">
                <a:solidFill>
                  <a:schemeClr val="tx1"/>
                </a:solidFill>
              </a:defRPr>
            </a:lvl1pPr>
          </a:lstStyle>
          <a:p>
            <a:pPr lvl="0"/>
            <a:endParaRPr lang="en-US" dirty="0"/>
          </a:p>
        </p:txBody>
      </p:sp>
      <p:sp>
        <p:nvSpPr>
          <p:cNvPr id="18" name="Text Placeholder 15"/>
          <p:cNvSpPr>
            <a:spLocks noGrp="1"/>
          </p:cNvSpPr>
          <p:nvPr>
            <p:ph type="body" sz="quarter" idx="25"/>
          </p:nvPr>
        </p:nvSpPr>
        <p:spPr>
          <a:xfrm>
            <a:off x="1682338" y="2438400"/>
            <a:ext cx="1143000" cy="1371600"/>
          </a:xfrm>
          <a:prstGeom prst="rect">
            <a:avLst/>
          </a:prstGeom>
          <a:solidFill>
            <a:schemeClr val="bg1">
              <a:lumMod val="75000"/>
            </a:schemeClr>
          </a:solidFill>
          <a:ln w="12700" cap="flat" cmpd="sng" algn="ctr">
            <a:solidFill>
              <a:schemeClr val="tx1"/>
            </a:solidFill>
            <a:prstDash val="solid"/>
            <a:round/>
            <a:headEnd type="none" w="med" len="med"/>
            <a:tailEnd type="none" w="med" len="med"/>
          </a:ln>
        </p:spPr>
        <p:txBody>
          <a:bodyPr lIns="91440" rIns="45720" anchor="ctr">
            <a:noAutofit/>
          </a:bodyPr>
          <a:lstStyle>
            <a:lvl1pPr marL="0" indent="0">
              <a:buNone/>
              <a:defRPr sz="1200" b="1">
                <a:solidFill>
                  <a:schemeClr val="tx1"/>
                </a:solidFill>
              </a:defRPr>
            </a:lvl1pPr>
          </a:lstStyle>
          <a:p>
            <a:pPr lvl="0"/>
            <a:endParaRPr lang="en-US" dirty="0"/>
          </a:p>
        </p:txBody>
      </p:sp>
      <p:sp>
        <p:nvSpPr>
          <p:cNvPr id="2" name="Title 1"/>
          <p:cNvSpPr>
            <a:spLocks noGrp="1"/>
          </p:cNvSpPr>
          <p:nvPr>
            <p:ph type="title"/>
          </p:nvPr>
        </p:nvSpPr>
        <p:spPr/>
        <p:txBody>
          <a:bodyPr/>
          <a:lstStyle/>
          <a:p>
            <a:r>
              <a:rPr lang="en-US" dirty="0"/>
              <a:t>Click to edit Master title style</a:t>
            </a:r>
          </a:p>
        </p:txBody>
      </p:sp>
      <p:sp>
        <p:nvSpPr>
          <p:cNvPr id="17" name="Footer Placeholder 16"/>
          <p:cNvSpPr>
            <a:spLocks noGrp="1"/>
          </p:cNvSpPr>
          <p:nvPr>
            <p:ph type="ftr" sz="quarter" idx="31"/>
          </p:nvPr>
        </p:nvSpPr>
        <p:spPr/>
        <p:txBody>
          <a:bodyPr/>
          <a:lstStyle/>
          <a:p>
            <a:endParaRPr lang="en-US" dirty="0"/>
          </a:p>
        </p:txBody>
      </p:sp>
      <p:sp>
        <p:nvSpPr>
          <p:cNvPr id="27" name="Text Placeholder 13"/>
          <p:cNvSpPr>
            <a:spLocks noGrp="1"/>
          </p:cNvSpPr>
          <p:nvPr>
            <p:ph type="body" sz="quarter" idx="35"/>
          </p:nvPr>
        </p:nvSpPr>
        <p:spPr>
          <a:xfrm>
            <a:off x="2823633" y="1612900"/>
            <a:ext cx="6090180" cy="731520"/>
          </a:xfrm>
          <a:solidFill>
            <a:schemeClr val="bg1"/>
          </a:solidFill>
          <a:ln w="12700" cap="flat" cmpd="sng" algn="ctr">
            <a:solidFill>
              <a:schemeClr val="tx1"/>
            </a:solidFill>
            <a:prstDash val="solid"/>
            <a:round/>
            <a:headEnd type="none" w="med" len="med"/>
            <a:tailEnd type="none" w="med" len="med"/>
          </a:ln>
        </p:spPr>
        <p:txBody>
          <a:bodyPr lIns="91440" tIns="91440" rIns="91440" bIns="137160" anchor="ctr" anchorCtr="0">
            <a:noAutofit/>
          </a:bodyPr>
          <a:lstStyle>
            <a:lvl1pPr>
              <a:defRPr sz="1200"/>
            </a:lvl1pPr>
            <a:lvl2pPr marL="225425" indent="-225425">
              <a:tabLst>
                <a:tab pos="225425" algn="l"/>
              </a:tabLst>
              <a:defRPr sz="1200"/>
            </a:lvl2pPr>
            <a:lvl3pPr marL="342900" indent="-114300">
              <a:defRPr sz="1100"/>
            </a:lvl3pPr>
            <a:lvl4pPr marL="457200" indent="-114300">
              <a:defRPr sz="1050"/>
            </a:lvl4pPr>
            <a:lvl5pPr marL="571500" indent="-114300">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4" name="Text Placeholder 13"/>
          <p:cNvSpPr>
            <a:spLocks noGrp="1"/>
          </p:cNvSpPr>
          <p:nvPr>
            <p:ph type="body" sz="quarter" idx="36"/>
          </p:nvPr>
        </p:nvSpPr>
        <p:spPr>
          <a:xfrm>
            <a:off x="2823633" y="2438400"/>
            <a:ext cx="6090180" cy="1371600"/>
          </a:xfrm>
          <a:solidFill>
            <a:schemeClr val="bg1"/>
          </a:solidFill>
          <a:ln w="12700" cap="flat" cmpd="sng" algn="ctr">
            <a:solidFill>
              <a:schemeClr val="tx1"/>
            </a:solidFill>
            <a:prstDash val="solid"/>
            <a:round/>
            <a:headEnd type="none" w="med" len="med"/>
            <a:tailEnd type="none" w="med" len="med"/>
          </a:ln>
        </p:spPr>
        <p:txBody>
          <a:bodyPr lIns="91440" tIns="91440" rIns="91440" bIns="137160" anchor="ctr" anchorCtr="0">
            <a:noAutofit/>
          </a:bodyPr>
          <a:lstStyle>
            <a:lvl1pPr>
              <a:defRPr sz="1200"/>
            </a:lvl1pPr>
            <a:lvl2pPr marL="225425" indent="-225425">
              <a:tabLst>
                <a:tab pos="225425" algn="l"/>
              </a:tabLst>
              <a:defRPr sz="1200"/>
            </a:lvl2pPr>
            <a:lvl3pPr marL="342900" indent="-114300">
              <a:defRPr sz="1100"/>
            </a:lvl3pPr>
            <a:lvl4pPr marL="457200" indent="-114300">
              <a:defRPr sz="1050"/>
            </a:lvl4pPr>
            <a:lvl5pPr marL="571500" indent="-114300">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8" name="Text Placeholder 15"/>
          <p:cNvSpPr>
            <a:spLocks noGrp="1"/>
          </p:cNvSpPr>
          <p:nvPr>
            <p:ph type="body" sz="quarter" idx="37"/>
          </p:nvPr>
        </p:nvSpPr>
        <p:spPr>
          <a:xfrm>
            <a:off x="230011" y="3980920"/>
            <a:ext cx="1371600" cy="2194560"/>
          </a:xfrm>
          <a:prstGeom prst="rect">
            <a:avLst/>
          </a:prstGeom>
          <a:solidFill>
            <a:schemeClr val="tx1"/>
          </a:solidFill>
          <a:ln w="12700" cap="flat" cmpd="sng" algn="ctr">
            <a:solidFill>
              <a:schemeClr val="tx1"/>
            </a:solidFill>
            <a:prstDash val="solid"/>
            <a:round/>
            <a:headEnd type="none" w="med" len="med"/>
            <a:tailEnd type="none" w="med" len="med"/>
          </a:ln>
        </p:spPr>
        <p:txBody>
          <a:bodyPr vert="horz" lIns="91440" tIns="0" rIns="91440" bIns="18288" rtlCol="0" anchor="ctr" anchorCtr="0">
            <a:noAutofit/>
          </a:bodyPr>
          <a:lstStyle>
            <a:lvl1pPr marL="0" indent="0">
              <a:buNone/>
              <a:defRPr lang="en-US" sz="1100" b="1" kern="1200" cap="all" baseline="0" dirty="0">
                <a:solidFill>
                  <a:schemeClr val="bg1"/>
                </a:solidFill>
                <a:latin typeface="Arial"/>
                <a:ea typeface="+mn-ea"/>
                <a:cs typeface="Arial"/>
              </a:defRPr>
            </a:lvl1pPr>
          </a:lstStyle>
          <a:p>
            <a:pPr marL="0" lvl="0" indent="0" algn="l" defTabSz="914400" rtl="0" eaLnBrk="1" latinLnBrk="0" hangingPunct="1">
              <a:lnSpc>
                <a:spcPct val="100000"/>
              </a:lnSpc>
              <a:spcBef>
                <a:spcPts val="0"/>
              </a:spcBef>
              <a:spcAft>
                <a:spcPts val="600"/>
              </a:spcAft>
              <a:buFont typeface="Arial" pitchFamily="34" charset="0"/>
              <a:buNone/>
            </a:pPr>
            <a:endParaRPr lang="en-US" dirty="0"/>
          </a:p>
        </p:txBody>
      </p:sp>
      <p:sp>
        <p:nvSpPr>
          <p:cNvPr id="29" name="Text Placeholder 15"/>
          <p:cNvSpPr>
            <a:spLocks noGrp="1"/>
          </p:cNvSpPr>
          <p:nvPr>
            <p:ph type="body" sz="quarter" idx="38"/>
          </p:nvPr>
        </p:nvSpPr>
        <p:spPr>
          <a:xfrm>
            <a:off x="1683749" y="3980920"/>
            <a:ext cx="1143000" cy="731520"/>
          </a:xfrm>
          <a:prstGeom prst="rect">
            <a:avLst/>
          </a:prstGeom>
          <a:solidFill>
            <a:schemeClr val="bg1">
              <a:lumMod val="75000"/>
            </a:schemeClr>
          </a:solidFill>
          <a:ln w="12700" cap="flat" cmpd="sng" algn="ctr">
            <a:solidFill>
              <a:schemeClr val="tx1"/>
            </a:solidFill>
            <a:prstDash val="solid"/>
            <a:round/>
            <a:headEnd type="none" w="med" len="med"/>
            <a:tailEnd type="none" w="med" len="med"/>
          </a:ln>
        </p:spPr>
        <p:txBody>
          <a:bodyPr lIns="91440" rIns="45720" anchor="ctr">
            <a:noAutofit/>
          </a:bodyPr>
          <a:lstStyle>
            <a:lvl1pPr marL="0" indent="0">
              <a:buNone/>
              <a:defRPr sz="1200" b="1">
                <a:solidFill>
                  <a:schemeClr val="tx1"/>
                </a:solidFill>
              </a:defRPr>
            </a:lvl1pPr>
          </a:lstStyle>
          <a:p>
            <a:pPr lvl="0"/>
            <a:endParaRPr lang="en-US" dirty="0"/>
          </a:p>
        </p:txBody>
      </p:sp>
      <p:sp>
        <p:nvSpPr>
          <p:cNvPr id="30" name="Text Placeholder 15"/>
          <p:cNvSpPr>
            <a:spLocks noGrp="1"/>
          </p:cNvSpPr>
          <p:nvPr>
            <p:ph type="body" sz="quarter" idx="39"/>
          </p:nvPr>
        </p:nvSpPr>
        <p:spPr>
          <a:xfrm>
            <a:off x="1682338" y="4806420"/>
            <a:ext cx="1143000" cy="1371600"/>
          </a:xfrm>
          <a:prstGeom prst="rect">
            <a:avLst/>
          </a:prstGeom>
          <a:solidFill>
            <a:schemeClr val="bg1">
              <a:lumMod val="75000"/>
            </a:schemeClr>
          </a:solidFill>
          <a:ln w="12700" cap="flat" cmpd="sng" algn="ctr">
            <a:solidFill>
              <a:schemeClr val="tx1"/>
            </a:solidFill>
            <a:prstDash val="solid"/>
            <a:round/>
            <a:headEnd type="none" w="med" len="med"/>
            <a:tailEnd type="none" w="med" len="med"/>
          </a:ln>
        </p:spPr>
        <p:txBody>
          <a:bodyPr lIns="91440" rIns="45720" anchor="ctr">
            <a:noAutofit/>
          </a:bodyPr>
          <a:lstStyle>
            <a:lvl1pPr marL="0" indent="0">
              <a:buNone/>
              <a:defRPr sz="1200" b="1">
                <a:solidFill>
                  <a:schemeClr val="tx1"/>
                </a:solidFill>
              </a:defRPr>
            </a:lvl1pPr>
          </a:lstStyle>
          <a:p>
            <a:pPr lvl="0"/>
            <a:endParaRPr lang="en-US" dirty="0"/>
          </a:p>
        </p:txBody>
      </p:sp>
      <p:sp>
        <p:nvSpPr>
          <p:cNvPr id="31" name="Text Placeholder 13"/>
          <p:cNvSpPr>
            <a:spLocks noGrp="1"/>
          </p:cNvSpPr>
          <p:nvPr>
            <p:ph type="body" sz="quarter" idx="40"/>
          </p:nvPr>
        </p:nvSpPr>
        <p:spPr>
          <a:xfrm>
            <a:off x="2823633" y="3980920"/>
            <a:ext cx="6090180" cy="731520"/>
          </a:xfrm>
          <a:solidFill>
            <a:schemeClr val="bg1"/>
          </a:solidFill>
          <a:ln w="12700" cap="flat" cmpd="sng" algn="ctr">
            <a:solidFill>
              <a:schemeClr val="tx1"/>
            </a:solidFill>
            <a:prstDash val="solid"/>
            <a:round/>
            <a:headEnd type="none" w="med" len="med"/>
            <a:tailEnd type="none" w="med" len="med"/>
          </a:ln>
        </p:spPr>
        <p:txBody>
          <a:bodyPr lIns="91440" tIns="91440" rIns="91440" bIns="137160" anchor="ctr" anchorCtr="0">
            <a:noAutofit/>
          </a:bodyPr>
          <a:lstStyle>
            <a:lvl1pPr>
              <a:defRPr sz="1200"/>
            </a:lvl1pPr>
            <a:lvl2pPr marL="225425" indent="-225425">
              <a:tabLst>
                <a:tab pos="225425" algn="l"/>
              </a:tabLst>
              <a:defRPr sz="1200"/>
            </a:lvl2pPr>
            <a:lvl3pPr marL="342900" indent="-114300">
              <a:defRPr sz="1100"/>
            </a:lvl3pPr>
            <a:lvl4pPr marL="457200" indent="-114300">
              <a:defRPr sz="1050"/>
            </a:lvl4pPr>
            <a:lvl5pPr marL="571500" indent="-114300">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2" name="Text Placeholder 13"/>
          <p:cNvSpPr>
            <a:spLocks noGrp="1"/>
          </p:cNvSpPr>
          <p:nvPr>
            <p:ph type="body" sz="quarter" idx="41"/>
          </p:nvPr>
        </p:nvSpPr>
        <p:spPr>
          <a:xfrm>
            <a:off x="2823633" y="4806420"/>
            <a:ext cx="6090180" cy="1371600"/>
          </a:xfrm>
          <a:solidFill>
            <a:schemeClr val="bg1"/>
          </a:solidFill>
          <a:ln w="12700" cap="flat" cmpd="sng" algn="ctr">
            <a:solidFill>
              <a:schemeClr val="tx1"/>
            </a:solidFill>
            <a:prstDash val="solid"/>
            <a:round/>
            <a:headEnd type="none" w="med" len="med"/>
            <a:tailEnd type="none" w="med" len="med"/>
          </a:ln>
        </p:spPr>
        <p:txBody>
          <a:bodyPr lIns="91440" tIns="91440" rIns="91440" bIns="137160" anchor="ctr" anchorCtr="0">
            <a:noAutofit/>
          </a:bodyPr>
          <a:lstStyle>
            <a:lvl1pPr>
              <a:defRPr sz="1200"/>
            </a:lvl1pPr>
            <a:lvl2pPr marL="225425" indent="-225425">
              <a:tabLst>
                <a:tab pos="225425" algn="l"/>
              </a:tabLst>
              <a:defRPr sz="1200"/>
            </a:lvl2pPr>
            <a:lvl3pPr marL="342900" indent="-114300">
              <a:defRPr sz="1100"/>
            </a:lvl3pPr>
            <a:lvl4pPr marL="457200" indent="-114300">
              <a:defRPr sz="1050"/>
            </a:lvl4pPr>
            <a:lvl5pPr marL="571500" indent="-114300">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CG Consequences Vertical 2">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17" name="Footer Placeholder 16"/>
          <p:cNvSpPr>
            <a:spLocks noGrp="1"/>
          </p:cNvSpPr>
          <p:nvPr>
            <p:ph type="ftr" sz="quarter" idx="31"/>
          </p:nvPr>
        </p:nvSpPr>
        <p:spPr/>
        <p:txBody>
          <a:bodyPr/>
          <a:lstStyle/>
          <a:p>
            <a:endParaRPr lang="en-US" dirty="0"/>
          </a:p>
        </p:txBody>
      </p:sp>
      <p:sp>
        <p:nvSpPr>
          <p:cNvPr id="14" name="Freeform 4"/>
          <p:cNvSpPr>
            <a:spLocks/>
          </p:cNvSpPr>
          <p:nvPr userDrawn="1"/>
        </p:nvSpPr>
        <p:spPr bwMode="auto">
          <a:xfrm>
            <a:off x="228600" y="2104926"/>
            <a:ext cx="4199468" cy="4070449"/>
          </a:xfrm>
          <a:custGeom>
            <a:avLst/>
            <a:gdLst>
              <a:gd name="connsiteX0" fmla="*/ 0 w 2475"/>
              <a:gd name="connsiteY0" fmla="*/ 236 h 2312"/>
              <a:gd name="connsiteX1" fmla="*/ 1228 w 2475"/>
              <a:gd name="connsiteY1" fmla="*/ 0 h 2312"/>
              <a:gd name="connsiteX2" fmla="*/ 2475 w 2475"/>
              <a:gd name="connsiteY2" fmla="*/ 236 h 2312"/>
              <a:gd name="connsiteX3" fmla="*/ 2475 w 2475"/>
              <a:gd name="connsiteY3" fmla="*/ 2312 h 2312"/>
              <a:gd name="connsiteX4" fmla="*/ 0 w 2475"/>
              <a:gd name="connsiteY4" fmla="*/ 2312 h 2312"/>
              <a:gd name="connsiteX5" fmla="*/ 0 w 2475"/>
              <a:gd name="connsiteY5" fmla="*/ 236 h 2312"/>
              <a:gd name="connsiteX0" fmla="*/ 0 w 2475"/>
              <a:gd name="connsiteY0" fmla="*/ 0 h 2469"/>
              <a:gd name="connsiteX1" fmla="*/ 1228 w 2475"/>
              <a:gd name="connsiteY1" fmla="*/ 157 h 2469"/>
              <a:gd name="connsiteX2" fmla="*/ 2475 w 2475"/>
              <a:gd name="connsiteY2" fmla="*/ 393 h 2469"/>
              <a:gd name="connsiteX3" fmla="*/ 2475 w 2475"/>
              <a:gd name="connsiteY3" fmla="*/ 2469 h 2469"/>
              <a:gd name="connsiteX4" fmla="*/ 0 w 2475"/>
              <a:gd name="connsiteY4" fmla="*/ 2469 h 2469"/>
              <a:gd name="connsiteX5" fmla="*/ 0 w 2475"/>
              <a:gd name="connsiteY5" fmla="*/ 0 h 2469"/>
              <a:gd name="connsiteX0" fmla="*/ 0 w 2475"/>
              <a:gd name="connsiteY0" fmla="*/ 0 h 2469"/>
              <a:gd name="connsiteX1" fmla="*/ 1228 w 2475"/>
              <a:gd name="connsiteY1" fmla="*/ 157 h 2469"/>
              <a:gd name="connsiteX2" fmla="*/ 2475 w 2475"/>
              <a:gd name="connsiteY2" fmla="*/ 0 h 2469"/>
              <a:gd name="connsiteX3" fmla="*/ 2475 w 2475"/>
              <a:gd name="connsiteY3" fmla="*/ 2469 h 2469"/>
              <a:gd name="connsiteX4" fmla="*/ 0 w 2475"/>
              <a:gd name="connsiteY4" fmla="*/ 2469 h 2469"/>
              <a:gd name="connsiteX5" fmla="*/ 0 w 2475"/>
              <a:gd name="connsiteY5" fmla="*/ 0 h 2469"/>
              <a:gd name="connsiteX0" fmla="*/ 0 w 2475"/>
              <a:gd name="connsiteY0" fmla="*/ 0 h 2469"/>
              <a:gd name="connsiteX1" fmla="*/ 1228 w 2475"/>
              <a:gd name="connsiteY1" fmla="*/ 228 h 2469"/>
              <a:gd name="connsiteX2" fmla="*/ 2475 w 2475"/>
              <a:gd name="connsiteY2" fmla="*/ 0 h 2469"/>
              <a:gd name="connsiteX3" fmla="*/ 2475 w 2475"/>
              <a:gd name="connsiteY3" fmla="*/ 2469 h 2469"/>
              <a:gd name="connsiteX4" fmla="*/ 0 w 2475"/>
              <a:gd name="connsiteY4" fmla="*/ 2469 h 2469"/>
              <a:gd name="connsiteX5" fmla="*/ 0 w 2475"/>
              <a:gd name="connsiteY5" fmla="*/ 0 h 2469"/>
              <a:gd name="connsiteX0" fmla="*/ 0 w 2475"/>
              <a:gd name="connsiteY0" fmla="*/ 0 h 2469"/>
              <a:gd name="connsiteX1" fmla="*/ 1228 w 2475"/>
              <a:gd name="connsiteY1" fmla="*/ 150 h 2469"/>
              <a:gd name="connsiteX2" fmla="*/ 2475 w 2475"/>
              <a:gd name="connsiteY2" fmla="*/ 0 h 2469"/>
              <a:gd name="connsiteX3" fmla="*/ 2475 w 2475"/>
              <a:gd name="connsiteY3" fmla="*/ 2469 h 2469"/>
              <a:gd name="connsiteX4" fmla="*/ 0 w 2475"/>
              <a:gd name="connsiteY4" fmla="*/ 2469 h 2469"/>
              <a:gd name="connsiteX5" fmla="*/ 0 w 2475"/>
              <a:gd name="connsiteY5" fmla="*/ 0 h 2469"/>
              <a:gd name="connsiteX0" fmla="*/ 0 w 2475"/>
              <a:gd name="connsiteY0" fmla="*/ 0 h 2469"/>
              <a:gd name="connsiteX1" fmla="*/ 1228 w 2475"/>
              <a:gd name="connsiteY1" fmla="*/ 150 h 2469"/>
              <a:gd name="connsiteX2" fmla="*/ 2475 w 2475"/>
              <a:gd name="connsiteY2" fmla="*/ 0 h 2469"/>
              <a:gd name="connsiteX3" fmla="*/ 2475 w 2475"/>
              <a:gd name="connsiteY3" fmla="*/ 2469 h 2469"/>
              <a:gd name="connsiteX4" fmla="*/ 0 w 2475"/>
              <a:gd name="connsiteY4" fmla="*/ 2469 h 2469"/>
              <a:gd name="connsiteX5" fmla="*/ 0 w 2475"/>
              <a:gd name="connsiteY5" fmla="*/ 0 h 2469"/>
              <a:gd name="connsiteX0" fmla="*/ 0 w 2475"/>
              <a:gd name="connsiteY0" fmla="*/ 0 h 2469"/>
              <a:gd name="connsiteX1" fmla="*/ 1228 w 2475"/>
              <a:gd name="connsiteY1" fmla="*/ 150 h 2469"/>
              <a:gd name="connsiteX2" fmla="*/ 1234 w 2475"/>
              <a:gd name="connsiteY2" fmla="*/ 151 h 2469"/>
              <a:gd name="connsiteX3" fmla="*/ 2475 w 2475"/>
              <a:gd name="connsiteY3" fmla="*/ 0 h 2469"/>
              <a:gd name="connsiteX4" fmla="*/ 2475 w 2475"/>
              <a:gd name="connsiteY4" fmla="*/ 2469 h 2469"/>
              <a:gd name="connsiteX5" fmla="*/ 0 w 2475"/>
              <a:gd name="connsiteY5" fmla="*/ 2469 h 2469"/>
              <a:gd name="connsiteX6" fmla="*/ 0 w 2475"/>
              <a:gd name="connsiteY6" fmla="*/ 0 h 2469"/>
              <a:gd name="connsiteX0" fmla="*/ 0 w 2475"/>
              <a:gd name="connsiteY0" fmla="*/ 0 h 2469"/>
              <a:gd name="connsiteX1" fmla="*/ 1228 w 2475"/>
              <a:gd name="connsiteY1" fmla="*/ 150 h 2469"/>
              <a:gd name="connsiteX2" fmla="*/ 1234 w 2475"/>
              <a:gd name="connsiteY2" fmla="*/ 151 h 2469"/>
              <a:gd name="connsiteX3" fmla="*/ 2475 w 2475"/>
              <a:gd name="connsiteY3" fmla="*/ 0 h 2469"/>
              <a:gd name="connsiteX4" fmla="*/ 2475 w 2475"/>
              <a:gd name="connsiteY4" fmla="*/ 2469 h 2469"/>
              <a:gd name="connsiteX5" fmla="*/ 0 w 2475"/>
              <a:gd name="connsiteY5" fmla="*/ 2469 h 2469"/>
              <a:gd name="connsiteX6" fmla="*/ 0 w 2475"/>
              <a:gd name="connsiteY6" fmla="*/ 0 h 2469"/>
              <a:gd name="connsiteX0" fmla="*/ 0 w 2475"/>
              <a:gd name="connsiteY0" fmla="*/ 0 h 2469"/>
              <a:gd name="connsiteX1" fmla="*/ 1228 w 2475"/>
              <a:gd name="connsiteY1" fmla="*/ 150 h 2469"/>
              <a:gd name="connsiteX2" fmla="*/ 1234 w 2475"/>
              <a:gd name="connsiteY2" fmla="*/ 151 h 2469"/>
              <a:gd name="connsiteX3" fmla="*/ 2475 w 2475"/>
              <a:gd name="connsiteY3" fmla="*/ 0 h 2469"/>
              <a:gd name="connsiteX4" fmla="*/ 2475 w 2475"/>
              <a:gd name="connsiteY4" fmla="*/ 2469 h 2469"/>
              <a:gd name="connsiteX5" fmla="*/ 0 w 2475"/>
              <a:gd name="connsiteY5" fmla="*/ 2469 h 2469"/>
              <a:gd name="connsiteX6" fmla="*/ 0 w 2475"/>
              <a:gd name="connsiteY6" fmla="*/ 0 h 2469"/>
              <a:gd name="connsiteX0" fmla="*/ 0 w 2475"/>
              <a:gd name="connsiteY0" fmla="*/ 0 h 2469"/>
              <a:gd name="connsiteX1" fmla="*/ 1228 w 2475"/>
              <a:gd name="connsiteY1" fmla="*/ 150 h 2469"/>
              <a:gd name="connsiteX2" fmla="*/ 1234 w 2475"/>
              <a:gd name="connsiteY2" fmla="*/ 151 h 2469"/>
              <a:gd name="connsiteX3" fmla="*/ 1240 w 2475"/>
              <a:gd name="connsiteY3" fmla="*/ 151 h 2469"/>
              <a:gd name="connsiteX4" fmla="*/ 2475 w 2475"/>
              <a:gd name="connsiteY4" fmla="*/ 0 h 2469"/>
              <a:gd name="connsiteX5" fmla="*/ 2475 w 2475"/>
              <a:gd name="connsiteY5" fmla="*/ 2469 h 2469"/>
              <a:gd name="connsiteX6" fmla="*/ 0 w 2475"/>
              <a:gd name="connsiteY6" fmla="*/ 2469 h 2469"/>
              <a:gd name="connsiteX7" fmla="*/ 0 w 2475"/>
              <a:gd name="connsiteY7" fmla="*/ 0 h 2469"/>
              <a:gd name="connsiteX0" fmla="*/ 0 w 2475"/>
              <a:gd name="connsiteY0" fmla="*/ 0 h 2469"/>
              <a:gd name="connsiteX1" fmla="*/ 1228 w 2475"/>
              <a:gd name="connsiteY1" fmla="*/ 150 h 2469"/>
              <a:gd name="connsiteX2" fmla="*/ 1234 w 2475"/>
              <a:gd name="connsiteY2" fmla="*/ 151 h 2469"/>
              <a:gd name="connsiteX3" fmla="*/ 1240 w 2475"/>
              <a:gd name="connsiteY3" fmla="*/ 151 h 2469"/>
              <a:gd name="connsiteX4" fmla="*/ 2475 w 2475"/>
              <a:gd name="connsiteY4" fmla="*/ 0 h 2469"/>
              <a:gd name="connsiteX5" fmla="*/ 2475 w 2475"/>
              <a:gd name="connsiteY5" fmla="*/ 2469 h 2469"/>
              <a:gd name="connsiteX6" fmla="*/ 0 w 2475"/>
              <a:gd name="connsiteY6" fmla="*/ 2469 h 2469"/>
              <a:gd name="connsiteX7" fmla="*/ 0 w 2475"/>
              <a:gd name="connsiteY7" fmla="*/ 0 h 2469"/>
              <a:gd name="connsiteX0" fmla="*/ 0 w 2475"/>
              <a:gd name="connsiteY0" fmla="*/ 0 h 2469"/>
              <a:gd name="connsiteX1" fmla="*/ 1228 w 2475"/>
              <a:gd name="connsiteY1" fmla="*/ 150 h 2469"/>
              <a:gd name="connsiteX2" fmla="*/ 1234 w 2475"/>
              <a:gd name="connsiteY2" fmla="*/ 151 h 2469"/>
              <a:gd name="connsiteX3" fmla="*/ 2475 w 2475"/>
              <a:gd name="connsiteY3" fmla="*/ 0 h 2469"/>
              <a:gd name="connsiteX4" fmla="*/ 2475 w 2475"/>
              <a:gd name="connsiteY4" fmla="*/ 2469 h 2469"/>
              <a:gd name="connsiteX5" fmla="*/ 0 w 2475"/>
              <a:gd name="connsiteY5" fmla="*/ 2469 h 2469"/>
              <a:gd name="connsiteX6" fmla="*/ 0 w 2475"/>
              <a:gd name="connsiteY6" fmla="*/ 0 h 2469"/>
              <a:gd name="connsiteX0" fmla="*/ 0 w 2475"/>
              <a:gd name="connsiteY0" fmla="*/ 0 h 2469"/>
              <a:gd name="connsiteX1" fmla="*/ 1228 w 2475"/>
              <a:gd name="connsiteY1" fmla="*/ 150 h 2469"/>
              <a:gd name="connsiteX2" fmla="*/ 1234 w 2475"/>
              <a:gd name="connsiteY2" fmla="*/ 151 h 2469"/>
              <a:gd name="connsiteX3" fmla="*/ 1235 w 2475"/>
              <a:gd name="connsiteY3" fmla="*/ 107 h 2469"/>
              <a:gd name="connsiteX4" fmla="*/ 2475 w 2475"/>
              <a:gd name="connsiteY4" fmla="*/ 0 h 2469"/>
              <a:gd name="connsiteX5" fmla="*/ 2475 w 2475"/>
              <a:gd name="connsiteY5" fmla="*/ 2469 h 2469"/>
              <a:gd name="connsiteX6" fmla="*/ 0 w 2475"/>
              <a:gd name="connsiteY6" fmla="*/ 2469 h 2469"/>
              <a:gd name="connsiteX7" fmla="*/ 0 w 2475"/>
              <a:gd name="connsiteY7" fmla="*/ 0 h 2469"/>
              <a:gd name="connsiteX0" fmla="*/ 0 w 2475"/>
              <a:gd name="connsiteY0" fmla="*/ 0 h 2469"/>
              <a:gd name="connsiteX1" fmla="*/ 1228 w 2475"/>
              <a:gd name="connsiteY1" fmla="*/ 150 h 2469"/>
              <a:gd name="connsiteX2" fmla="*/ 1235 w 2475"/>
              <a:gd name="connsiteY2" fmla="*/ 107 h 2469"/>
              <a:gd name="connsiteX3" fmla="*/ 2475 w 2475"/>
              <a:gd name="connsiteY3" fmla="*/ 0 h 2469"/>
              <a:gd name="connsiteX4" fmla="*/ 2475 w 2475"/>
              <a:gd name="connsiteY4" fmla="*/ 2469 h 2469"/>
              <a:gd name="connsiteX5" fmla="*/ 0 w 2475"/>
              <a:gd name="connsiteY5" fmla="*/ 2469 h 2469"/>
              <a:gd name="connsiteX6" fmla="*/ 0 w 2475"/>
              <a:gd name="connsiteY6" fmla="*/ 0 h 2469"/>
              <a:gd name="connsiteX0" fmla="*/ 1235 w 2475"/>
              <a:gd name="connsiteY0" fmla="*/ 107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90 w 2475"/>
              <a:gd name="connsiteY5" fmla="*/ 203 h 2469"/>
              <a:gd name="connsiteX0" fmla="*/ 1235 w 2475"/>
              <a:gd name="connsiteY0" fmla="*/ 107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90 w 2475"/>
              <a:gd name="connsiteY5" fmla="*/ 203 h 2469"/>
              <a:gd name="connsiteX6" fmla="*/ 1235 w 2475"/>
              <a:gd name="connsiteY6" fmla="*/ 107 h 2469"/>
              <a:gd name="connsiteX0" fmla="*/ 1235 w 2475"/>
              <a:gd name="connsiteY0" fmla="*/ 501 h 2863"/>
              <a:gd name="connsiteX1" fmla="*/ 2475 w 2475"/>
              <a:gd name="connsiteY1" fmla="*/ 394 h 2863"/>
              <a:gd name="connsiteX2" fmla="*/ 2475 w 2475"/>
              <a:gd name="connsiteY2" fmla="*/ 2863 h 2863"/>
              <a:gd name="connsiteX3" fmla="*/ 0 w 2475"/>
              <a:gd name="connsiteY3" fmla="*/ 2863 h 2863"/>
              <a:gd name="connsiteX4" fmla="*/ 0 w 2475"/>
              <a:gd name="connsiteY4" fmla="*/ 394 h 2863"/>
              <a:gd name="connsiteX5" fmla="*/ 1235 w 2475"/>
              <a:gd name="connsiteY5" fmla="*/ 501 h 2863"/>
              <a:gd name="connsiteX0" fmla="*/ 1235 w 2475"/>
              <a:gd name="connsiteY0" fmla="*/ 107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35 w 2475"/>
              <a:gd name="connsiteY5" fmla="*/ 107 h 2469"/>
              <a:gd name="connsiteX0" fmla="*/ 1235 w 2475"/>
              <a:gd name="connsiteY0" fmla="*/ 149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35 w 2475"/>
              <a:gd name="connsiteY5" fmla="*/ 149 h 2469"/>
              <a:gd name="connsiteX0" fmla="*/ 1235 w 2475"/>
              <a:gd name="connsiteY0" fmla="*/ 149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35 w 2475"/>
              <a:gd name="connsiteY5" fmla="*/ 149 h 2469"/>
              <a:gd name="connsiteX0" fmla="*/ 1235 w 2475"/>
              <a:gd name="connsiteY0" fmla="*/ 118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35 w 2475"/>
              <a:gd name="connsiteY5" fmla="*/ 118 h 2469"/>
              <a:gd name="connsiteX0" fmla="*/ 1235 w 2475"/>
              <a:gd name="connsiteY0" fmla="*/ 147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35 w 2475"/>
              <a:gd name="connsiteY5" fmla="*/ 147 h 24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75" h="2469">
                <a:moveTo>
                  <a:pt x="1235" y="147"/>
                </a:moveTo>
                <a:lnTo>
                  <a:pt x="2475" y="0"/>
                </a:lnTo>
                <a:lnTo>
                  <a:pt x="2475" y="2469"/>
                </a:lnTo>
                <a:lnTo>
                  <a:pt x="0" y="2469"/>
                </a:lnTo>
                <a:lnTo>
                  <a:pt x="0" y="0"/>
                </a:lnTo>
                <a:lnTo>
                  <a:pt x="1235" y="147"/>
                </a:lnTo>
                <a:close/>
              </a:path>
            </a:pathLst>
          </a:custGeom>
          <a:solidFill>
            <a:schemeClr val="bg1"/>
          </a:solidFill>
          <a:ln w="12700" cap="flat" cmpd="sng">
            <a:solidFill>
              <a:schemeClr val="tx1"/>
            </a:solidFill>
            <a:prstDash val="solid"/>
            <a:round/>
            <a:headEnd/>
            <a:tailEnd/>
          </a:ln>
          <a:effectLst/>
        </p:spPr>
        <p:txBody>
          <a:bodyPr wrap="square" lIns="182880" tIns="365760" rIns="182880" bIns="182880" anchor="t" anchorCtr="0"/>
          <a:lstStyle/>
          <a:p>
            <a:pPr marL="166688" lvl="1" indent="-166688" defTabSz="330200" eaLnBrk="1" hangingPunct="1">
              <a:lnSpc>
                <a:spcPct val="95000"/>
              </a:lnSpc>
              <a:spcBef>
                <a:spcPct val="25000"/>
              </a:spcBef>
              <a:buClr>
                <a:schemeClr val="accent1"/>
              </a:buClr>
              <a:buSzPct val="140000"/>
              <a:tabLst>
                <a:tab pos="8521700" algn="r"/>
              </a:tabLst>
            </a:pPr>
            <a:endParaRPr lang="en-GB" altLang="de-DE" dirty="0">
              <a:solidFill>
                <a:srgbClr val="000000"/>
              </a:solidFill>
              <a:latin typeface="Arial" charset="0"/>
            </a:endParaRPr>
          </a:p>
        </p:txBody>
      </p:sp>
      <p:sp>
        <p:nvSpPr>
          <p:cNvPr id="15" name="Text Placeholder 8"/>
          <p:cNvSpPr>
            <a:spLocks noGrp="1"/>
          </p:cNvSpPr>
          <p:nvPr>
            <p:ph type="body" sz="quarter" idx="21"/>
          </p:nvPr>
        </p:nvSpPr>
        <p:spPr>
          <a:xfrm rot="5400000">
            <a:off x="2009886" y="-169973"/>
            <a:ext cx="636898" cy="4199470"/>
          </a:xfrm>
          <a:prstGeom prst="homePlate">
            <a:avLst>
              <a:gd name="adj" fmla="val 35000"/>
            </a:avLst>
          </a:prstGeom>
          <a:solidFill>
            <a:schemeClr val="tx1"/>
          </a:solidFill>
          <a:ln w="12700">
            <a:solidFill>
              <a:schemeClr val="tx1"/>
            </a:solidFill>
          </a:ln>
        </p:spPr>
        <p:txBody>
          <a:bodyPr vert="vert270" anchor="ctr">
            <a:normAutofit/>
          </a:bodyPr>
          <a:lstStyle>
            <a:lvl1pPr marL="0" indent="0" algn="ctr">
              <a:lnSpc>
                <a:spcPts val="1400"/>
              </a:lnSpc>
              <a:spcBef>
                <a:spcPts val="0"/>
              </a:spcBef>
              <a:buNone/>
              <a:defRPr lang="en-US" sz="1400" b="1" kern="1200" cap="all" baseline="0" dirty="0">
                <a:solidFill>
                  <a:schemeClr val="bg1"/>
                </a:solidFill>
                <a:latin typeface="Arial"/>
                <a:ea typeface="+mn-ea"/>
                <a:cs typeface="Arial"/>
              </a:defRPr>
            </a:lvl1pPr>
            <a:lvl2pPr indent="0" algn="ctr">
              <a:spcBef>
                <a:spcPts val="0"/>
              </a:spcBef>
              <a:buNone/>
              <a:defRPr sz="1200" b="1"/>
            </a:lvl2pPr>
            <a:lvl3pPr indent="0" algn="ctr">
              <a:spcBef>
                <a:spcPts val="0"/>
              </a:spcBef>
              <a:buNone/>
              <a:defRPr sz="1200" b="1"/>
            </a:lvl3pPr>
            <a:lvl4pPr indent="0" algn="ctr">
              <a:spcBef>
                <a:spcPts val="0"/>
              </a:spcBef>
              <a:buNone/>
              <a:defRPr sz="1200" b="1"/>
            </a:lvl4pPr>
            <a:lvl5pPr indent="0" algn="ctr">
              <a:spcBef>
                <a:spcPts val="0"/>
              </a:spcBef>
              <a:buNone/>
              <a:defRPr sz="1200" b="1"/>
            </a:lvl5pPr>
          </a:lstStyle>
          <a:p>
            <a:pPr lvl="0"/>
            <a:endParaRPr lang="en-US" dirty="0"/>
          </a:p>
        </p:txBody>
      </p:sp>
      <p:sp>
        <p:nvSpPr>
          <p:cNvPr id="19" name="Content Placeholder 4"/>
          <p:cNvSpPr>
            <a:spLocks noGrp="1"/>
          </p:cNvSpPr>
          <p:nvPr>
            <p:ph sz="quarter" idx="11"/>
          </p:nvPr>
        </p:nvSpPr>
        <p:spPr>
          <a:xfrm>
            <a:off x="271376" y="2379134"/>
            <a:ext cx="4114800" cy="3749040"/>
          </a:xfrm>
          <a:noFill/>
          <a:ln w="6350" cap="flat" cmpd="sng" algn="ctr">
            <a:noFill/>
            <a:prstDash val="solid"/>
            <a:round/>
            <a:headEnd type="none" w="med" len="med"/>
            <a:tailEnd type="none" w="med" len="med"/>
          </a:ln>
        </p:spPr>
        <p:txBody>
          <a:bodyPr wrap="square" lIns="182880" tIns="137160" rIns="182880" bIns="182880">
            <a:noAutofit/>
          </a:bodyPr>
          <a:lstStyle>
            <a:lvl1pPr>
              <a:defRPr sz="1400"/>
            </a:lvl1pPr>
            <a:lvl2pPr>
              <a:tabLst>
                <a:tab pos="284163" algn="l"/>
              </a:tabLst>
              <a:defRPr sz="1400"/>
            </a:lvl2pPr>
            <a:lvl3pPr marL="401638" indent="-117475">
              <a:defRPr sz="1200"/>
            </a:lvl3pPr>
            <a:lvl4pPr marL="512763" indent="-111125">
              <a:defRPr sz="1100"/>
            </a:lvl4pPr>
            <a:lvl5pPr marL="630238" indent="-117475">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1" name="Freeform 4"/>
          <p:cNvSpPr>
            <a:spLocks/>
          </p:cNvSpPr>
          <p:nvPr userDrawn="1"/>
        </p:nvSpPr>
        <p:spPr bwMode="auto">
          <a:xfrm>
            <a:off x="4704057" y="2104926"/>
            <a:ext cx="4199468" cy="4070449"/>
          </a:xfrm>
          <a:custGeom>
            <a:avLst/>
            <a:gdLst>
              <a:gd name="connsiteX0" fmla="*/ 0 w 2475"/>
              <a:gd name="connsiteY0" fmla="*/ 236 h 2312"/>
              <a:gd name="connsiteX1" fmla="*/ 1228 w 2475"/>
              <a:gd name="connsiteY1" fmla="*/ 0 h 2312"/>
              <a:gd name="connsiteX2" fmla="*/ 2475 w 2475"/>
              <a:gd name="connsiteY2" fmla="*/ 236 h 2312"/>
              <a:gd name="connsiteX3" fmla="*/ 2475 w 2475"/>
              <a:gd name="connsiteY3" fmla="*/ 2312 h 2312"/>
              <a:gd name="connsiteX4" fmla="*/ 0 w 2475"/>
              <a:gd name="connsiteY4" fmla="*/ 2312 h 2312"/>
              <a:gd name="connsiteX5" fmla="*/ 0 w 2475"/>
              <a:gd name="connsiteY5" fmla="*/ 236 h 2312"/>
              <a:gd name="connsiteX0" fmla="*/ 0 w 2475"/>
              <a:gd name="connsiteY0" fmla="*/ 0 h 2469"/>
              <a:gd name="connsiteX1" fmla="*/ 1228 w 2475"/>
              <a:gd name="connsiteY1" fmla="*/ 157 h 2469"/>
              <a:gd name="connsiteX2" fmla="*/ 2475 w 2475"/>
              <a:gd name="connsiteY2" fmla="*/ 393 h 2469"/>
              <a:gd name="connsiteX3" fmla="*/ 2475 w 2475"/>
              <a:gd name="connsiteY3" fmla="*/ 2469 h 2469"/>
              <a:gd name="connsiteX4" fmla="*/ 0 w 2475"/>
              <a:gd name="connsiteY4" fmla="*/ 2469 h 2469"/>
              <a:gd name="connsiteX5" fmla="*/ 0 w 2475"/>
              <a:gd name="connsiteY5" fmla="*/ 0 h 2469"/>
              <a:gd name="connsiteX0" fmla="*/ 0 w 2475"/>
              <a:gd name="connsiteY0" fmla="*/ 0 h 2469"/>
              <a:gd name="connsiteX1" fmla="*/ 1228 w 2475"/>
              <a:gd name="connsiteY1" fmla="*/ 157 h 2469"/>
              <a:gd name="connsiteX2" fmla="*/ 2475 w 2475"/>
              <a:gd name="connsiteY2" fmla="*/ 0 h 2469"/>
              <a:gd name="connsiteX3" fmla="*/ 2475 w 2475"/>
              <a:gd name="connsiteY3" fmla="*/ 2469 h 2469"/>
              <a:gd name="connsiteX4" fmla="*/ 0 w 2475"/>
              <a:gd name="connsiteY4" fmla="*/ 2469 h 2469"/>
              <a:gd name="connsiteX5" fmla="*/ 0 w 2475"/>
              <a:gd name="connsiteY5" fmla="*/ 0 h 2469"/>
              <a:gd name="connsiteX0" fmla="*/ 0 w 2475"/>
              <a:gd name="connsiteY0" fmla="*/ 0 h 2469"/>
              <a:gd name="connsiteX1" fmla="*/ 1228 w 2475"/>
              <a:gd name="connsiteY1" fmla="*/ 228 h 2469"/>
              <a:gd name="connsiteX2" fmla="*/ 2475 w 2475"/>
              <a:gd name="connsiteY2" fmla="*/ 0 h 2469"/>
              <a:gd name="connsiteX3" fmla="*/ 2475 w 2475"/>
              <a:gd name="connsiteY3" fmla="*/ 2469 h 2469"/>
              <a:gd name="connsiteX4" fmla="*/ 0 w 2475"/>
              <a:gd name="connsiteY4" fmla="*/ 2469 h 2469"/>
              <a:gd name="connsiteX5" fmla="*/ 0 w 2475"/>
              <a:gd name="connsiteY5" fmla="*/ 0 h 2469"/>
              <a:gd name="connsiteX0" fmla="*/ 0 w 2475"/>
              <a:gd name="connsiteY0" fmla="*/ 0 h 2469"/>
              <a:gd name="connsiteX1" fmla="*/ 1228 w 2475"/>
              <a:gd name="connsiteY1" fmla="*/ 150 h 2469"/>
              <a:gd name="connsiteX2" fmla="*/ 2475 w 2475"/>
              <a:gd name="connsiteY2" fmla="*/ 0 h 2469"/>
              <a:gd name="connsiteX3" fmla="*/ 2475 w 2475"/>
              <a:gd name="connsiteY3" fmla="*/ 2469 h 2469"/>
              <a:gd name="connsiteX4" fmla="*/ 0 w 2475"/>
              <a:gd name="connsiteY4" fmla="*/ 2469 h 2469"/>
              <a:gd name="connsiteX5" fmla="*/ 0 w 2475"/>
              <a:gd name="connsiteY5" fmla="*/ 0 h 2469"/>
              <a:gd name="connsiteX0" fmla="*/ 0 w 2475"/>
              <a:gd name="connsiteY0" fmla="*/ 0 h 2469"/>
              <a:gd name="connsiteX1" fmla="*/ 1228 w 2475"/>
              <a:gd name="connsiteY1" fmla="*/ 150 h 2469"/>
              <a:gd name="connsiteX2" fmla="*/ 2475 w 2475"/>
              <a:gd name="connsiteY2" fmla="*/ 0 h 2469"/>
              <a:gd name="connsiteX3" fmla="*/ 2475 w 2475"/>
              <a:gd name="connsiteY3" fmla="*/ 2469 h 2469"/>
              <a:gd name="connsiteX4" fmla="*/ 0 w 2475"/>
              <a:gd name="connsiteY4" fmla="*/ 2469 h 2469"/>
              <a:gd name="connsiteX5" fmla="*/ 0 w 2475"/>
              <a:gd name="connsiteY5" fmla="*/ 0 h 2469"/>
              <a:gd name="connsiteX0" fmla="*/ 0 w 2475"/>
              <a:gd name="connsiteY0" fmla="*/ 0 h 2469"/>
              <a:gd name="connsiteX1" fmla="*/ 1228 w 2475"/>
              <a:gd name="connsiteY1" fmla="*/ 150 h 2469"/>
              <a:gd name="connsiteX2" fmla="*/ 1234 w 2475"/>
              <a:gd name="connsiteY2" fmla="*/ 151 h 2469"/>
              <a:gd name="connsiteX3" fmla="*/ 2475 w 2475"/>
              <a:gd name="connsiteY3" fmla="*/ 0 h 2469"/>
              <a:gd name="connsiteX4" fmla="*/ 2475 w 2475"/>
              <a:gd name="connsiteY4" fmla="*/ 2469 h 2469"/>
              <a:gd name="connsiteX5" fmla="*/ 0 w 2475"/>
              <a:gd name="connsiteY5" fmla="*/ 2469 h 2469"/>
              <a:gd name="connsiteX6" fmla="*/ 0 w 2475"/>
              <a:gd name="connsiteY6" fmla="*/ 0 h 2469"/>
              <a:gd name="connsiteX0" fmla="*/ 0 w 2475"/>
              <a:gd name="connsiteY0" fmla="*/ 0 h 2469"/>
              <a:gd name="connsiteX1" fmla="*/ 1228 w 2475"/>
              <a:gd name="connsiteY1" fmla="*/ 150 h 2469"/>
              <a:gd name="connsiteX2" fmla="*/ 1234 w 2475"/>
              <a:gd name="connsiteY2" fmla="*/ 151 h 2469"/>
              <a:gd name="connsiteX3" fmla="*/ 2475 w 2475"/>
              <a:gd name="connsiteY3" fmla="*/ 0 h 2469"/>
              <a:gd name="connsiteX4" fmla="*/ 2475 w 2475"/>
              <a:gd name="connsiteY4" fmla="*/ 2469 h 2469"/>
              <a:gd name="connsiteX5" fmla="*/ 0 w 2475"/>
              <a:gd name="connsiteY5" fmla="*/ 2469 h 2469"/>
              <a:gd name="connsiteX6" fmla="*/ 0 w 2475"/>
              <a:gd name="connsiteY6" fmla="*/ 0 h 2469"/>
              <a:gd name="connsiteX0" fmla="*/ 0 w 2475"/>
              <a:gd name="connsiteY0" fmla="*/ 0 h 2469"/>
              <a:gd name="connsiteX1" fmla="*/ 1228 w 2475"/>
              <a:gd name="connsiteY1" fmla="*/ 150 h 2469"/>
              <a:gd name="connsiteX2" fmla="*/ 1234 w 2475"/>
              <a:gd name="connsiteY2" fmla="*/ 151 h 2469"/>
              <a:gd name="connsiteX3" fmla="*/ 2475 w 2475"/>
              <a:gd name="connsiteY3" fmla="*/ 0 h 2469"/>
              <a:gd name="connsiteX4" fmla="*/ 2475 w 2475"/>
              <a:gd name="connsiteY4" fmla="*/ 2469 h 2469"/>
              <a:gd name="connsiteX5" fmla="*/ 0 w 2475"/>
              <a:gd name="connsiteY5" fmla="*/ 2469 h 2469"/>
              <a:gd name="connsiteX6" fmla="*/ 0 w 2475"/>
              <a:gd name="connsiteY6" fmla="*/ 0 h 2469"/>
              <a:gd name="connsiteX0" fmla="*/ 0 w 2475"/>
              <a:gd name="connsiteY0" fmla="*/ 0 h 2469"/>
              <a:gd name="connsiteX1" fmla="*/ 1228 w 2475"/>
              <a:gd name="connsiteY1" fmla="*/ 150 h 2469"/>
              <a:gd name="connsiteX2" fmla="*/ 1234 w 2475"/>
              <a:gd name="connsiteY2" fmla="*/ 151 h 2469"/>
              <a:gd name="connsiteX3" fmla="*/ 1240 w 2475"/>
              <a:gd name="connsiteY3" fmla="*/ 151 h 2469"/>
              <a:gd name="connsiteX4" fmla="*/ 2475 w 2475"/>
              <a:gd name="connsiteY4" fmla="*/ 0 h 2469"/>
              <a:gd name="connsiteX5" fmla="*/ 2475 w 2475"/>
              <a:gd name="connsiteY5" fmla="*/ 2469 h 2469"/>
              <a:gd name="connsiteX6" fmla="*/ 0 w 2475"/>
              <a:gd name="connsiteY6" fmla="*/ 2469 h 2469"/>
              <a:gd name="connsiteX7" fmla="*/ 0 w 2475"/>
              <a:gd name="connsiteY7" fmla="*/ 0 h 2469"/>
              <a:gd name="connsiteX0" fmla="*/ 0 w 2475"/>
              <a:gd name="connsiteY0" fmla="*/ 0 h 2469"/>
              <a:gd name="connsiteX1" fmla="*/ 1228 w 2475"/>
              <a:gd name="connsiteY1" fmla="*/ 150 h 2469"/>
              <a:gd name="connsiteX2" fmla="*/ 1234 w 2475"/>
              <a:gd name="connsiteY2" fmla="*/ 151 h 2469"/>
              <a:gd name="connsiteX3" fmla="*/ 1240 w 2475"/>
              <a:gd name="connsiteY3" fmla="*/ 151 h 2469"/>
              <a:gd name="connsiteX4" fmla="*/ 2475 w 2475"/>
              <a:gd name="connsiteY4" fmla="*/ 0 h 2469"/>
              <a:gd name="connsiteX5" fmla="*/ 2475 w 2475"/>
              <a:gd name="connsiteY5" fmla="*/ 2469 h 2469"/>
              <a:gd name="connsiteX6" fmla="*/ 0 w 2475"/>
              <a:gd name="connsiteY6" fmla="*/ 2469 h 2469"/>
              <a:gd name="connsiteX7" fmla="*/ 0 w 2475"/>
              <a:gd name="connsiteY7" fmla="*/ 0 h 2469"/>
              <a:gd name="connsiteX0" fmla="*/ 0 w 2475"/>
              <a:gd name="connsiteY0" fmla="*/ 0 h 2469"/>
              <a:gd name="connsiteX1" fmla="*/ 1228 w 2475"/>
              <a:gd name="connsiteY1" fmla="*/ 150 h 2469"/>
              <a:gd name="connsiteX2" fmla="*/ 1234 w 2475"/>
              <a:gd name="connsiteY2" fmla="*/ 151 h 2469"/>
              <a:gd name="connsiteX3" fmla="*/ 2475 w 2475"/>
              <a:gd name="connsiteY3" fmla="*/ 0 h 2469"/>
              <a:gd name="connsiteX4" fmla="*/ 2475 w 2475"/>
              <a:gd name="connsiteY4" fmla="*/ 2469 h 2469"/>
              <a:gd name="connsiteX5" fmla="*/ 0 w 2475"/>
              <a:gd name="connsiteY5" fmla="*/ 2469 h 2469"/>
              <a:gd name="connsiteX6" fmla="*/ 0 w 2475"/>
              <a:gd name="connsiteY6" fmla="*/ 0 h 2469"/>
              <a:gd name="connsiteX0" fmla="*/ 0 w 2475"/>
              <a:gd name="connsiteY0" fmla="*/ 0 h 2469"/>
              <a:gd name="connsiteX1" fmla="*/ 1228 w 2475"/>
              <a:gd name="connsiteY1" fmla="*/ 150 h 2469"/>
              <a:gd name="connsiteX2" fmla="*/ 1234 w 2475"/>
              <a:gd name="connsiteY2" fmla="*/ 151 h 2469"/>
              <a:gd name="connsiteX3" fmla="*/ 1235 w 2475"/>
              <a:gd name="connsiteY3" fmla="*/ 107 h 2469"/>
              <a:gd name="connsiteX4" fmla="*/ 2475 w 2475"/>
              <a:gd name="connsiteY4" fmla="*/ 0 h 2469"/>
              <a:gd name="connsiteX5" fmla="*/ 2475 w 2475"/>
              <a:gd name="connsiteY5" fmla="*/ 2469 h 2469"/>
              <a:gd name="connsiteX6" fmla="*/ 0 w 2475"/>
              <a:gd name="connsiteY6" fmla="*/ 2469 h 2469"/>
              <a:gd name="connsiteX7" fmla="*/ 0 w 2475"/>
              <a:gd name="connsiteY7" fmla="*/ 0 h 2469"/>
              <a:gd name="connsiteX0" fmla="*/ 0 w 2475"/>
              <a:gd name="connsiteY0" fmla="*/ 0 h 2469"/>
              <a:gd name="connsiteX1" fmla="*/ 1228 w 2475"/>
              <a:gd name="connsiteY1" fmla="*/ 150 h 2469"/>
              <a:gd name="connsiteX2" fmla="*/ 1235 w 2475"/>
              <a:gd name="connsiteY2" fmla="*/ 107 h 2469"/>
              <a:gd name="connsiteX3" fmla="*/ 2475 w 2475"/>
              <a:gd name="connsiteY3" fmla="*/ 0 h 2469"/>
              <a:gd name="connsiteX4" fmla="*/ 2475 w 2475"/>
              <a:gd name="connsiteY4" fmla="*/ 2469 h 2469"/>
              <a:gd name="connsiteX5" fmla="*/ 0 w 2475"/>
              <a:gd name="connsiteY5" fmla="*/ 2469 h 2469"/>
              <a:gd name="connsiteX6" fmla="*/ 0 w 2475"/>
              <a:gd name="connsiteY6" fmla="*/ 0 h 2469"/>
              <a:gd name="connsiteX0" fmla="*/ 1235 w 2475"/>
              <a:gd name="connsiteY0" fmla="*/ 107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90 w 2475"/>
              <a:gd name="connsiteY5" fmla="*/ 203 h 2469"/>
              <a:gd name="connsiteX0" fmla="*/ 1235 w 2475"/>
              <a:gd name="connsiteY0" fmla="*/ 107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90 w 2475"/>
              <a:gd name="connsiteY5" fmla="*/ 203 h 2469"/>
              <a:gd name="connsiteX6" fmla="*/ 1235 w 2475"/>
              <a:gd name="connsiteY6" fmla="*/ 107 h 2469"/>
              <a:gd name="connsiteX0" fmla="*/ 1235 w 2475"/>
              <a:gd name="connsiteY0" fmla="*/ 501 h 2863"/>
              <a:gd name="connsiteX1" fmla="*/ 2475 w 2475"/>
              <a:gd name="connsiteY1" fmla="*/ 394 h 2863"/>
              <a:gd name="connsiteX2" fmla="*/ 2475 w 2475"/>
              <a:gd name="connsiteY2" fmla="*/ 2863 h 2863"/>
              <a:gd name="connsiteX3" fmla="*/ 0 w 2475"/>
              <a:gd name="connsiteY3" fmla="*/ 2863 h 2863"/>
              <a:gd name="connsiteX4" fmla="*/ 0 w 2475"/>
              <a:gd name="connsiteY4" fmla="*/ 394 h 2863"/>
              <a:gd name="connsiteX5" fmla="*/ 1235 w 2475"/>
              <a:gd name="connsiteY5" fmla="*/ 501 h 2863"/>
              <a:gd name="connsiteX0" fmla="*/ 1235 w 2475"/>
              <a:gd name="connsiteY0" fmla="*/ 107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35 w 2475"/>
              <a:gd name="connsiteY5" fmla="*/ 107 h 2469"/>
              <a:gd name="connsiteX0" fmla="*/ 1235 w 2475"/>
              <a:gd name="connsiteY0" fmla="*/ 149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35 w 2475"/>
              <a:gd name="connsiteY5" fmla="*/ 149 h 2469"/>
              <a:gd name="connsiteX0" fmla="*/ 1235 w 2475"/>
              <a:gd name="connsiteY0" fmla="*/ 149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35 w 2475"/>
              <a:gd name="connsiteY5" fmla="*/ 149 h 2469"/>
              <a:gd name="connsiteX0" fmla="*/ 1235 w 2475"/>
              <a:gd name="connsiteY0" fmla="*/ 118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35 w 2475"/>
              <a:gd name="connsiteY5" fmla="*/ 118 h 2469"/>
              <a:gd name="connsiteX0" fmla="*/ 1235 w 2475"/>
              <a:gd name="connsiteY0" fmla="*/ 147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35 w 2475"/>
              <a:gd name="connsiteY5" fmla="*/ 147 h 24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75" h="2469">
                <a:moveTo>
                  <a:pt x="1235" y="147"/>
                </a:moveTo>
                <a:lnTo>
                  <a:pt x="2475" y="0"/>
                </a:lnTo>
                <a:lnTo>
                  <a:pt x="2475" y="2469"/>
                </a:lnTo>
                <a:lnTo>
                  <a:pt x="0" y="2469"/>
                </a:lnTo>
                <a:lnTo>
                  <a:pt x="0" y="0"/>
                </a:lnTo>
                <a:lnTo>
                  <a:pt x="1235" y="147"/>
                </a:lnTo>
                <a:close/>
              </a:path>
            </a:pathLst>
          </a:custGeom>
          <a:solidFill>
            <a:schemeClr val="bg1"/>
          </a:solidFill>
          <a:ln w="12700" cap="flat" cmpd="sng">
            <a:solidFill>
              <a:schemeClr val="tx1"/>
            </a:solidFill>
            <a:prstDash val="solid"/>
            <a:round/>
            <a:headEnd/>
            <a:tailEnd/>
          </a:ln>
          <a:effectLst/>
        </p:spPr>
        <p:txBody>
          <a:bodyPr wrap="square" lIns="182880" tIns="365760" rIns="182880" bIns="182880" anchor="t" anchorCtr="0"/>
          <a:lstStyle/>
          <a:p>
            <a:pPr marL="166688" lvl="1" indent="-166688" defTabSz="330200" eaLnBrk="1" hangingPunct="1">
              <a:lnSpc>
                <a:spcPct val="95000"/>
              </a:lnSpc>
              <a:spcBef>
                <a:spcPct val="25000"/>
              </a:spcBef>
              <a:buClr>
                <a:schemeClr val="accent1"/>
              </a:buClr>
              <a:buSzPct val="140000"/>
              <a:tabLst>
                <a:tab pos="8521700" algn="r"/>
              </a:tabLst>
            </a:pPr>
            <a:endParaRPr lang="en-GB" altLang="de-DE" dirty="0">
              <a:solidFill>
                <a:srgbClr val="000000"/>
              </a:solidFill>
              <a:latin typeface="Arial" charset="0"/>
            </a:endParaRPr>
          </a:p>
        </p:txBody>
      </p:sp>
      <p:sp>
        <p:nvSpPr>
          <p:cNvPr id="22" name="Text Placeholder 8"/>
          <p:cNvSpPr>
            <a:spLocks noGrp="1"/>
          </p:cNvSpPr>
          <p:nvPr>
            <p:ph type="body" sz="quarter" idx="32"/>
          </p:nvPr>
        </p:nvSpPr>
        <p:spPr>
          <a:xfrm rot="5400000">
            <a:off x="6485343" y="-169973"/>
            <a:ext cx="636898" cy="4199470"/>
          </a:xfrm>
          <a:prstGeom prst="homePlate">
            <a:avLst>
              <a:gd name="adj" fmla="val 35000"/>
            </a:avLst>
          </a:prstGeom>
          <a:solidFill>
            <a:schemeClr val="tx1"/>
          </a:solidFill>
          <a:ln w="12700">
            <a:solidFill>
              <a:schemeClr val="tx1"/>
            </a:solidFill>
          </a:ln>
        </p:spPr>
        <p:txBody>
          <a:bodyPr vert="vert270" anchor="ctr">
            <a:normAutofit/>
          </a:bodyPr>
          <a:lstStyle>
            <a:lvl1pPr marL="0" indent="0" algn="ctr">
              <a:lnSpc>
                <a:spcPts val="1400"/>
              </a:lnSpc>
              <a:spcBef>
                <a:spcPts val="0"/>
              </a:spcBef>
              <a:buNone/>
              <a:defRPr lang="en-US" sz="1400" b="1" kern="1200" cap="all" baseline="0" dirty="0">
                <a:solidFill>
                  <a:schemeClr val="bg1"/>
                </a:solidFill>
                <a:latin typeface="Arial"/>
                <a:ea typeface="+mn-ea"/>
                <a:cs typeface="Arial"/>
              </a:defRPr>
            </a:lvl1pPr>
            <a:lvl2pPr indent="0" algn="ctr">
              <a:spcBef>
                <a:spcPts val="0"/>
              </a:spcBef>
              <a:buNone/>
              <a:defRPr sz="1200" b="1"/>
            </a:lvl2pPr>
            <a:lvl3pPr indent="0" algn="ctr">
              <a:spcBef>
                <a:spcPts val="0"/>
              </a:spcBef>
              <a:buNone/>
              <a:defRPr sz="1200" b="1"/>
            </a:lvl3pPr>
            <a:lvl4pPr indent="0" algn="ctr">
              <a:spcBef>
                <a:spcPts val="0"/>
              </a:spcBef>
              <a:buNone/>
              <a:defRPr sz="1200" b="1"/>
            </a:lvl4pPr>
            <a:lvl5pPr indent="0" algn="ctr">
              <a:spcBef>
                <a:spcPts val="0"/>
              </a:spcBef>
              <a:buNone/>
              <a:defRPr sz="1200" b="1"/>
            </a:lvl5pPr>
          </a:lstStyle>
          <a:p>
            <a:pPr lvl="0"/>
            <a:endParaRPr lang="en-US" dirty="0"/>
          </a:p>
        </p:txBody>
      </p:sp>
      <p:sp>
        <p:nvSpPr>
          <p:cNvPr id="23" name="Content Placeholder 4"/>
          <p:cNvSpPr>
            <a:spLocks noGrp="1"/>
          </p:cNvSpPr>
          <p:nvPr>
            <p:ph sz="quarter" idx="33"/>
          </p:nvPr>
        </p:nvSpPr>
        <p:spPr>
          <a:xfrm>
            <a:off x="4743713" y="2379134"/>
            <a:ext cx="4114800" cy="3749040"/>
          </a:xfrm>
          <a:noFill/>
          <a:ln w="6350" cap="flat" cmpd="sng" algn="ctr">
            <a:noFill/>
            <a:prstDash val="solid"/>
            <a:round/>
            <a:headEnd type="none" w="med" len="med"/>
            <a:tailEnd type="none" w="med" len="med"/>
          </a:ln>
        </p:spPr>
        <p:txBody>
          <a:bodyPr wrap="square" lIns="182880" tIns="137160" rIns="182880" bIns="182880">
            <a:noAutofit/>
          </a:bodyPr>
          <a:lstStyle>
            <a:lvl1pPr>
              <a:defRPr sz="1400"/>
            </a:lvl1pPr>
            <a:lvl2pPr>
              <a:defRPr sz="1400"/>
            </a:lvl2pPr>
            <a:lvl3pPr marL="401638" indent="-112713">
              <a:defRPr sz="1200"/>
            </a:lvl3pPr>
            <a:lvl4pPr marL="512763" indent="-111125">
              <a:defRPr sz="1100"/>
            </a:lvl4pPr>
            <a:lvl5pPr marL="630238" indent="-117475">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CG Consequences Vertical 4">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17" name="Footer Placeholder 16"/>
          <p:cNvSpPr>
            <a:spLocks noGrp="1"/>
          </p:cNvSpPr>
          <p:nvPr>
            <p:ph type="ftr" sz="quarter" idx="31"/>
          </p:nvPr>
        </p:nvSpPr>
        <p:spPr/>
        <p:txBody>
          <a:bodyPr/>
          <a:lstStyle/>
          <a:p>
            <a:endParaRPr lang="en-US" dirty="0"/>
          </a:p>
        </p:txBody>
      </p:sp>
      <p:sp>
        <p:nvSpPr>
          <p:cNvPr id="14" name="Freeform 4"/>
          <p:cNvSpPr>
            <a:spLocks/>
          </p:cNvSpPr>
          <p:nvPr userDrawn="1"/>
        </p:nvSpPr>
        <p:spPr bwMode="auto">
          <a:xfrm>
            <a:off x="228600" y="2104926"/>
            <a:ext cx="2057400" cy="4070449"/>
          </a:xfrm>
          <a:custGeom>
            <a:avLst/>
            <a:gdLst>
              <a:gd name="connsiteX0" fmla="*/ 0 w 2475"/>
              <a:gd name="connsiteY0" fmla="*/ 236 h 2312"/>
              <a:gd name="connsiteX1" fmla="*/ 1228 w 2475"/>
              <a:gd name="connsiteY1" fmla="*/ 0 h 2312"/>
              <a:gd name="connsiteX2" fmla="*/ 2475 w 2475"/>
              <a:gd name="connsiteY2" fmla="*/ 236 h 2312"/>
              <a:gd name="connsiteX3" fmla="*/ 2475 w 2475"/>
              <a:gd name="connsiteY3" fmla="*/ 2312 h 2312"/>
              <a:gd name="connsiteX4" fmla="*/ 0 w 2475"/>
              <a:gd name="connsiteY4" fmla="*/ 2312 h 2312"/>
              <a:gd name="connsiteX5" fmla="*/ 0 w 2475"/>
              <a:gd name="connsiteY5" fmla="*/ 236 h 2312"/>
              <a:gd name="connsiteX0" fmla="*/ 0 w 2475"/>
              <a:gd name="connsiteY0" fmla="*/ 0 h 2469"/>
              <a:gd name="connsiteX1" fmla="*/ 1228 w 2475"/>
              <a:gd name="connsiteY1" fmla="*/ 157 h 2469"/>
              <a:gd name="connsiteX2" fmla="*/ 2475 w 2475"/>
              <a:gd name="connsiteY2" fmla="*/ 393 h 2469"/>
              <a:gd name="connsiteX3" fmla="*/ 2475 w 2475"/>
              <a:gd name="connsiteY3" fmla="*/ 2469 h 2469"/>
              <a:gd name="connsiteX4" fmla="*/ 0 w 2475"/>
              <a:gd name="connsiteY4" fmla="*/ 2469 h 2469"/>
              <a:gd name="connsiteX5" fmla="*/ 0 w 2475"/>
              <a:gd name="connsiteY5" fmla="*/ 0 h 2469"/>
              <a:gd name="connsiteX0" fmla="*/ 0 w 2475"/>
              <a:gd name="connsiteY0" fmla="*/ 0 h 2469"/>
              <a:gd name="connsiteX1" fmla="*/ 1228 w 2475"/>
              <a:gd name="connsiteY1" fmla="*/ 157 h 2469"/>
              <a:gd name="connsiteX2" fmla="*/ 2475 w 2475"/>
              <a:gd name="connsiteY2" fmla="*/ 0 h 2469"/>
              <a:gd name="connsiteX3" fmla="*/ 2475 w 2475"/>
              <a:gd name="connsiteY3" fmla="*/ 2469 h 2469"/>
              <a:gd name="connsiteX4" fmla="*/ 0 w 2475"/>
              <a:gd name="connsiteY4" fmla="*/ 2469 h 2469"/>
              <a:gd name="connsiteX5" fmla="*/ 0 w 2475"/>
              <a:gd name="connsiteY5" fmla="*/ 0 h 2469"/>
              <a:gd name="connsiteX0" fmla="*/ 0 w 2475"/>
              <a:gd name="connsiteY0" fmla="*/ 0 h 2469"/>
              <a:gd name="connsiteX1" fmla="*/ 1228 w 2475"/>
              <a:gd name="connsiteY1" fmla="*/ 228 h 2469"/>
              <a:gd name="connsiteX2" fmla="*/ 2475 w 2475"/>
              <a:gd name="connsiteY2" fmla="*/ 0 h 2469"/>
              <a:gd name="connsiteX3" fmla="*/ 2475 w 2475"/>
              <a:gd name="connsiteY3" fmla="*/ 2469 h 2469"/>
              <a:gd name="connsiteX4" fmla="*/ 0 w 2475"/>
              <a:gd name="connsiteY4" fmla="*/ 2469 h 2469"/>
              <a:gd name="connsiteX5" fmla="*/ 0 w 2475"/>
              <a:gd name="connsiteY5" fmla="*/ 0 h 2469"/>
              <a:gd name="connsiteX0" fmla="*/ 0 w 2475"/>
              <a:gd name="connsiteY0" fmla="*/ 0 h 2469"/>
              <a:gd name="connsiteX1" fmla="*/ 1228 w 2475"/>
              <a:gd name="connsiteY1" fmla="*/ 150 h 2469"/>
              <a:gd name="connsiteX2" fmla="*/ 2475 w 2475"/>
              <a:gd name="connsiteY2" fmla="*/ 0 h 2469"/>
              <a:gd name="connsiteX3" fmla="*/ 2475 w 2475"/>
              <a:gd name="connsiteY3" fmla="*/ 2469 h 2469"/>
              <a:gd name="connsiteX4" fmla="*/ 0 w 2475"/>
              <a:gd name="connsiteY4" fmla="*/ 2469 h 2469"/>
              <a:gd name="connsiteX5" fmla="*/ 0 w 2475"/>
              <a:gd name="connsiteY5" fmla="*/ 0 h 2469"/>
              <a:gd name="connsiteX0" fmla="*/ 0 w 2475"/>
              <a:gd name="connsiteY0" fmla="*/ 0 h 2469"/>
              <a:gd name="connsiteX1" fmla="*/ 1228 w 2475"/>
              <a:gd name="connsiteY1" fmla="*/ 150 h 2469"/>
              <a:gd name="connsiteX2" fmla="*/ 2475 w 2475"/>
              <a:gd name="connsiteY2" fmla="*/ 0 h 2469"/>
              <a:gd name="connsiteX3" fmla="*/ 2475 w 2475"/>
              <a:gd name="connsiteY3" fmla="*/ 2469 h 2469"/>
              <a:gd name="connsiteX4" fmla="*/ 0 w 2475"/>
              <a:gd name="connsiteY4" fmla="*/ 2469 h 2469"/>
              <a:gd name="connsiteX5" fmla="*/ 0 w 2475"/>
              <a:gd name="connsiteY5" fmla="*/ 0 h 2469"/>
              <a:gd name="connsiteX0" fmla="*/ 0 w 2475"/>
              <a:gd name="connsiteY0" fmla="*/ 0 h 2469"/>
              <a:gd name="connsiteX1" fmla="*/ 1228 w 2475"/>
              <a:gd name="connsiteY1" fmla="*/ 150 h 2469"/>
              <a:gd name="connsiteX2" fmla="*/ 1234 w 2475"/>
              <a:gd name="connsiteY2" fmla="*/ 151 h 2469"/>
              <a:gd name="connsiteX3" fmla="*/ 2475 w 2475"/>
              <a:gd name="connsiteY3" fmla="*/ 0 h 2469"/>
              <a:gd name="connsiteX4" fmla="*/ 2475 w 2475"/>
              <a:gd name="connsiteY4" fmla="*/ 2469 h 2469"/>
              <a:gd name="connsiteX5" fmla="*/ 0 w 2475"/>
              <a:gd name="connsiteY5" fmla="*/ 2469 h 2469"/>
              <a:gd name="connsiteX6" fmla="*/ 0 w 2475"/>
              <a:gd name="connsiteY6" fmla="*/ 0 h 2469"/>
              <a:gd name="connsiteX0" fmla="*/ 0 w 2475"/>
              <a:gd name="connsiteY0" fmla="*/ 0 h 2469"/>
              <a:gd name="connsiteX1" fmla="*/ 1228 w 2475"/>
              <a:gd name="connsiteY1" fmla="*/ 150 h 2469"/>
              <a:gd name="connsiteX2" fmla="*/ 1234 w 2475"/>
              <a:gd name="connsiteY2" fmla="*/ 151 h 2469"/>
              <a:gd name="connsiteX3" fmla="*/ 2475 w 2475"/>
              <a:gd name="connsiteY3" fmla="*/ 0 h 2469"/>
              <a:gd name="connsiteX4" fmla="*/ 2475 w 2475"/>
              <a:gd name="connsiteY4" fmla="*/ 2469 h 2469"/>
              <a:gd name="connsiteX5" fmla="*/ 0 w 2475"/>
              <a:gd name="connsiteY5" fmla="*/ 2469 h 2469"/>
              <a:gd name="connsiteX6" fmla="*/ 0 w 2475"/>
              <a:gd name="connsiteY6" fmla="*/ 0 h 2469"/>
              <a:gd name="connsiteX0" fmla="*/ 0 w 2475"/>
              <a:gd name="connsiteY0" fmla="*/ 0 h 2469"/>
              <a:gd name="connsiteX1" fmla="*/ 1228 w 2475"/>
              <a:gd name="connsiteY1" fmla="*/ 150 h 2469"/>
              <a:gd name="connsiteX2" fmla="*/ 1234 w 2475"/>
              <a:gd name="connsiteY2" fmla="*/ 151 h 2469"/>
              <a:gd name="connsiteX3" fmla="*/ 2475 w 2475"/>
              <a:gd name="connsiteY3" fmla="*/ 0 h 2469"/>
              <a:gd name="connsiteX4" fmla="*/ 2475 w 2475"/>
              <a:gd name="connsiteY4" fmla="*/ 2469 h 2469"/>
              <a:gd name="connsiteX5" fmla="*/ 0 w 2475"/>
              <a:gd name="connsiteY5" fmla="*/ 2469 h 2469"/>
              <a:gd name="connsiteX6" fmla="*/ 0 w 2475"/>
              <a:gd name="connsiteY6" fmla="*/ 0 h 2469"/>
              <a:gd name="connsiteX0" fmla="*/ 0 w 2475"/>
              <a:gd name="connsiteY0" fmla="*/ 0 h 2469"/>
              <a:gd name="connsiteX1" fmla="*/ 1228 w 2475"/>
              <a:gd name="connsiteY1" fmla="*/ 150 h 2469"/>
              <a:gd name="connsiteX2" fmla="*/ 1234 w 2475"/>
              <a:gd name="connsiteY2" fmla="*/ 151 h 2469"/>
              <a:gd name="connsiteX3" fmla="*/ 1240 w 2475"/>
              <a:gd name="connsiteY3" fmla="*/ 151 h 2469"/>
              <a:gd name="connsiteX4" fmla="*/ 2475 w 2475"/>
              <a:gd name="connsiteY4" fmla="*/ 0 h 2469"/>
              <a:gd name="connsiteX5" fmla="*/ 2475 w 2475"/>
              <a:gd name="connsiteY5" fmla="*/ 2469 h 2469"/>
              <a:gd name="connsiteX6" fmla="*/ 0 w 2475"/>
              <a:gd name="connsiteY6" fmla="*/ 2469 h 2469"/>
              <a:gd name="connsiteX7" fmla="*/ 0 w 2475"/>
              <a:gd name="connsiteY7" fmla="*/ 0 h 2469"/>
              <a:gd name="connsiteX0" fmla="*/ 0 w 2475"/>
              <a:gd name="connsiteY0" fmla="*/ 0 h 2469"/>
              <a:gd name="connsiteX1" fmla="*/ 1228 w 2475"/>
              <a:gd name="connsiteY1" fmla="*/ 150 h 2469"/>
              <a:gd name="connsiteX2" fmla="*/ 1234 w 2475"/>
              <a:gd name="connsiteY2" fmla="*/ 151 h 2469"/>
              <a:gd name="connsiteX3" fmla="*/ 1240 w 2475"/>
              <a:gd name="connsiteY3" fmla="*/ 151 h 2469"/>
              <a:gd name="connsiteX4" fmla="*/ 2475 w 2475"/>
              <a:gd name="connsiteY4" fmla="*/ 0 h 2469"/>
              <a:gd name="connsiteX5" fmla="*/ 2475 w 2475"/>
              <a:gd name="connsiteY5" fmla="*/ 2469 h 2469"/>
              <a:gd name="connsiteX6" fmla="*/ 0 w 2475"/>
              <a:gd name="connsiteY6" fmla="*/ 2469 h 2469"/>
              <a:gd name="connsiteX7" fmla="*/ 0 w 2475"/>
              <a:gd name="connsiteY7" fmla="*/ 0 h 2469"/>
              <a:gd name="connsiteX0" fmla="*/ 0 w 2475"/>
              <a:gd name="connsiteY0" fmla="*/ 0 h 2469"/>
              <a:gd name="connsiteX1" fmla="*/ 1228 w 2475"/>
              <a:gd name="connsiteY1" fmla="*/ 150 h 2469"/>
              <a:gd name="connsiteX2" fmla="*/ 1234 w 2475"/>
              <a:gd name="connsiteY2" fmla="*/ 151 h 2469"/>
              <a:gd name="connsiteX3" fmla="*/ 2475 w 2475"/>
              <a:gd name="connsiteY3" fmla="*/ 0 h 2469"/>
              <a:gd name="connsiteX4" fmla="*/ 2475 w 2475"/>
              <a:gd name="connsiteY4" fmla="*/ 2469 h 2469"/>
              <a:gd name="connsiteX5" fmla="*/ 0 w 2475"/>
              <a:gd name="connsiteY5" fmla="*/ 2469 h 2469"/>
              <a:gd name="connsiteX6" fmla="*/ 0 w 2475"/>
              <a:gd name="connsiteY6" fmla="*/ 0 h 2469"/>
              <a:gd name="connsiteX0" fmla="*/ 0 w 2475"/>
              <a:gd name="connsiteY0" fmla="*/ 0 h 2469"/>
              <a:gd name="connsiteX1" fmla="*/ 1228 w 2475"/>
              <a:gd name="connsiteY1" fmla="*/ 150 h 2469"/>
              <a:gd name="connsiteX2" fmla="*/ 1234 w 2475"/>
              <a:gd name="connsiteY2" fmla="*/ 151 h 2469"/>
              <a:gd name="connsiteX3" fmla="*/ 1235 w 2475"/>
              <a:gd name="connsiteY3" fmla="*/ 107 h 2469"/>
              <a:gd name="connsiteX4" fmla="*/ 2475 w 2475"/>
              <a:gd name="connsiteY4" fmla="*/ 0 h 2469"/>
              <a:gd name="connsiteX5" fmla="*/ 2475 w 2475"/>
              <a:gd name="connsiteY5" fmla="*/ 2469 h 2469"/>
              <a:gd name="connsiteX6" fmla="*/ 0 w 2475"/>
              <a:gd name="connsiteY6" fmla="*/ 2469 h 2469"/>
              <a:gd name="connsiteX7" fmla="*/ 0 w 2475"/>
              <a:gd name="connsiteY7" fmla="*/ 0 h 2469"/>
              <a:gd name="connsiteX0" fmla="*/ 0 w 2475"/>
              <a:gd name="connsiteY0" fmla="*/ 0 h 2469"/>
              <a:gd name="connsiteX1" fmla="*/ 1228 w 2475"/>
              <a:gd name="connsiteY1" fmla="*/ 150 h 2469"/>
              <a:gd name="connsiteX2" fmla="*/ 1235 w 2475"/>
              <a:gd name="connsiteY2" fmla="*/ 107 h 2469"/>
              <a:gd name="connsiteX3" fmla="*/ 2475 w 2475"/>
              <a:gd name="connsiteY3" fmla="*/ 0 h 2469"/>
              <a:gd name="connsiteX4" fmla="*/ 2475 w 2475"/>
              <a:gd name="connsiteY4" fmla="*/ 2469 h 2469"/>
              <a:gd name="connsiteX5" fmla="*/ 0 w 2475"/>
              <a:gd name="connsiteY5" fmla="*/ 2469 h 2469"/>
              <a:gd name="connsiteX6" fmla="*/ 0 w 2475"/>
              <a:gd name="connsiteY6" fmla="*/ 0 h 2469"/>
              <a:gd name="connsiteX0" fmla="*/ 1235 w 2475"/>
              <a:gd name="connsiteY0" fmla="*/ 107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90 w 2475"/>
              <a:gd name="connsiteY5" fmla="*/ 203 h 2469"/>
              <a:gd name="connsiteX0" fmla="*/ 1235 w 2475"/>
              <a:gd name="connsiteY0" fmla="*/ 107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90 w 2475"/>
              <a:gd name="connsiteY5" fmla="*/ 203 h 2469"/>
              <a:gd name="connsiteX6" fmla="*/ 1235 w 2475"/>
              <a:gd name="connsiteY6" fmla="*/ 107 h 2469"/>
              <a:gd name="connsiteX0" fmla="*/ 1235 w 2475"/>
              <a:gd name="connsiteY0" fmla="*/ 501 h 2863"/>
              <a:gd name="connsiteX1" fmla="*/ 2475 w 2475"/>
              <a:gd name="connsiteY1" fmla="*/ 394 h 2863"/>
              <a:gd name="connsiteX2" fmla="*/ 2475 w 2475"/>
              <a:gd name="connsiteY2" fmla="*/ 2863 h 2863"/>
              <a:gd name="connsiteX3" fmla="*/ 0 w 2475"/>
              <a:gd name="connsiteY3" fmla="*/ 2863 h 2863"/>
              <a:gd name="connsiteX4" fmla="*/ 0 w 2475"/>
              <a:gd name="connsiteY4" fmla="*/ 394 h 2863"/>
              <a:gd name="connsiteX5" fmla="*/ 1235 w 2475"/>
              <a:gd name="connsiteY5" fmla="*/ 501 h 2863"/>
              <a:gd name="connsiteX0" fmla="*/ 1235 w 2475"/>
              <a:gd name="connsiteY0" fmla="*/ 107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35 w 2475"/>
              <a:gd name="connsiteY5" fmla="*/ 107 h 2469"/>
              <a:gd name="connsiteX0" fmla="*/ 1235 w 2475"/>
              <a:gd name="connsiteY0" fmla="*/ 149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35 w 2475"/>
              <a:gd name="connsiteY5" fmla="*/ 149 h 2469"/>
              <a:gd name="connsiteX0" fmla="*/ 1235 w 2475"/>
              <a:gd name="connsiteY0" fmla="*/ 149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35 w 2475"/>
              <a:gd name="connsiteY5" fmla="*/ 149 h 2469"/>
              <a:gd name="connsiteX0" fmla="*/ 1235 w 2475"/>
              <a:gd name="connsiteY0" fmla="*/ 118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35 w 2475"/>
              <a:gd name="connsiteY5" fmla="*/ 118 h 2469"/>
              <a:gd name="connsiteX0" fmla="*/ 1235 w 2475"/>
              <a:gd name="connsiteY0" fmla="*/ 147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35 w 2475"/>
              <a:gd name="connsiteY5" fmla="*/ 147 h 24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75" h="2469">
                <a:moveTo>
                  <a:pt x="1235" y="147"/>
                </a:moveTo>
                <a:lnTo>
                  <a:pt x="2475" y="0"/>
                </a:lnTo>
                <a:lnTo>
                  <a:pt x="2475" y="2469"/>
                </a:lnTo>
                <a:lnTo>
                  <a:pt x="0" y="2469"/>
                </a:lnTo>
                <a:lnTo>
                  <a:pt x="0" y="0"/>
                </a:lnTo>
                <a:lnTo>
                  <a:pt x="1235" y="147"/>
                </a:lnTo>
                <a:close/>
              </a:path>
            </a:pathLst>
          </a:custGeom>
          <a:solidFill>
            <a:schemeClr val="bg1"/>
          </a:solidFill>
          <a:ln w="12700" cap="flat" cmpd="sng">
            <a:solidFill>
              <a:schemeClr val="tx1"/>
            </a:solidFill>
            <a:prstDash val="solid"/>
            <a:round/>
            <a:headEnd/>
            <a:tailEnd/>
          </a:ln>
          <a:effectLst/>
        </p:spPr>
        <p:txBody>
          <a:bodyPr wrap="square" lIns="182880" tIns="365760" rIns="182880" bIns="182880" anchor="t" anchorCtr="0"/>
          <a:lstStyle/>
          <a:p>
            <a:pPr marL="166688" lvl="1" indent="-166688" defTabSz="330200" eaLnBrk="1" hangingPunct="1">
              <a:lnSpc>
                <a:spcPct val="95000"/>
              </a:lnSpc>
              <a:spcBef>
                <a:spcPct val="25000"/>
              </a:spcBef>
              <a:buClr>
                <a:schemeClr val="accent1"/>
              </a:buClr>
              <a:buSzPct val="140000"/>
              <a:tabLst>
                <a:tab pos="8521700" algn="r"/>
              </a:tabLst>
            </a:pPr>
            <a:endParaRPr lang="en-GB" altLang="de-DE" dirty="0">
              <a:solidFill>
                <a:srgbClr val="000000"/>
              </a:solidFill>
              <a:latin typeface="Arial" charset="0"/>
            </a:endParaRPr>
          </a:p>
        </p:txBody>
      </p:sp>
      <p:sp>
        <p:nvSpPr>
          <p:cNvPr id="15" name="Text Placeholder 8"/>
          <p:cNvSpPr>
            <a:spLocks noGrp="1"/>
          </p:cNvSpPr>
          <p:nvPr>
            <p:ph type="body" sz="quarter" idx="21"/>
          </p:nvPr>
        </p:nvSpPr>
        <p:spPr>
          <a:xfrm rot="5400000">
            <a:off x="938851" y="901062"/>
            <a:ext cx="636898" cy="2057400"/>
          </a:xfrm>
          <a:prstGeom prst="homePlate">
            <a:avLst>
              <a:gd name="adj" fmla="val 35000"/>
            </a:avLst>
          </a:prstGeom>
          <a:solidFill>
            <a:schemeClr val="tx1"/>
          </a:solidFill>
          <a:ln w="12700">
            <a:solidFill>
              <a:schemeClr val="tx1"/>
            </a:solidFill>
          </a:ln>
        </p:spPr>
        <p:txBody>
          <a:bodyPr vert="vert270" anchor="ctr">
            <a:normAutofit/>
          </a:bodyPr>
          <a:lstStyle>
            <a:lvl1pPr marL="0" indent="0" algn="ctr">
              <a:lnSpc>
                <a:spcPts val="1400"/>
              </a:lnSpc>
              <a:spcBef>
                <a:spcPts val="0"/>
              </a:spcBef>
              <a:buNone/>
              <a:defRPr lang="en-US" sz="1200" b="1" kern="1200" cap="all" baseline="0" dirty="0">
                <a:solidFill>
                  <a:schemeClr val="bg1"/>
                </a:solidFill>
                <a:latin typeface="Arial"/>
                <a:ea typeface="+mn-ea"/>
                <a:cs typeface="Arial"/>
              </a:defRPr>
            </a:lvl1pPr>
            <a:lvl2pPr indent="0" algn="ctr">
              <a:spcBef>
                <a:spcPts val="0"/>
              </a:spcBef>
              <a:buNone/>
              <a:defRPr sz="1200" b="1"/>
            </a:lvl2pPr>
            <a:lvl3pPr indent="0" algn="ctr">
              <a:spcBef>
                <a:spcPts val="0"/>
              </a:spcBef>
              <a:buNone/>
              <a:defRPr sz="1200" b="1"/>
            </a:lvl3pPr>
            <a:lvl4pPr indent="0" algn="ctr">
              <a:spcBef>
                <a:spcPts val="0"/>
              </a:spcBef>
              <a:buNone/>
              <a:defRPr sz="1200" b="1"/>
            </a:lvl4pPr>
            <a:lvl5pPr indent="0" algn="ctr">
              <a:spcBef>
                <a:spcPts val="0"/>
              </a:spcBef>
              <a:buNone/>
              <a:defRPr sz="1200" b="1"/>
            </a:lvl5pPr>
          </a:lstStyle>
          <a:p>
            <a:pPr lvl="0"/>
            <a:endParaRPr lang="en-US" dirty="0"/>
          </a:p>
        </p:txBody>
      </p:sp>
      <p:sp>
        <p:nvSpPr>
          <p:cNvPr id="19" name="Content Placeholder 4"/>
          <p:cNvSpPr>
            <a:spLocks noGrp="1"/>
          </p:cNvSpPr>
          <p:nvPr>
            <p:ph sz="quarter" idx="11"/>
          </p:nvPr>
        </p:nvSpPr>
        <p:spPr>
          <a:xfrm>
            <a:off x="254001" y="2382078"/>
            <a:ext cx="2011680" cy="3749040"/>
          </a:xfrm>
          <a:noFill/>
          <a:ln w="6350" cap="flat" cmpd="sng" algn="ctr">
            <a:noFill/>
            <a:prstDash val="solid"/>
            <a:round/>
            <a:headEnd type="none" w="med" len="med"/>
            <a:tailEnd type="none" w="med" len="med"/>
          </a:ln>
        </p:spPr>
        <p:txBody>
          <a:bodyPr wrap="square" lIns="182880" tIns="91440" rIns="182880" bIns="182880">
            <a:noAutofit/>
          </a:bodyPr>
          <a:lstStyle>
            <a:lvl1pPr>
              <a:defRPr sz="1200"/>
            </a:lvl1pPr>
            <a:lvl2pPr>
              <a:defRPr sz="1200"/>
            </a:lvl2pPr>
            <a:lvl3pPr>
              <a:defRPr sz="1100"/>
            </a:lvl3pPr>
            <a:lvl4pPr>
              <a:defRPr sz="1050"/>
            </a:lvl4pPr>
            <a:lvl5pPr>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5" name="Freeform 4"/>
          <p:cNvSpPr>
            <a:spLocks/>
          </p:cNvSpPr>
          <p:nvPr userDrawn="1"/>
        </p:nvSpPr>
        <p:spPr bwMode="auto">
          <a:xfrm>
            <a:off x="6866467" y="2104926"/>
            <a:ext cx="2057400" cy="4070449"/>
          </a:xfrm>
          <a:custGeom>
            <a:avLst/>
            <a:gdLst>
              <a:gd name="connsiteX0" fmla="*/ 0 w 2475"/>
              <a:gd name="connsiteY0" fmla="*/ 236 h 2312"/>
              <a:gd name="connsiteX1" fmla="*/ 1228 w 2475"/>
              <a:gd name="connsiteY1" fmla="*/ 0 h 2312"/>
              <a:gd name="connsiteX2" fmla="*/ 2475 w 2475"/>
              <a:gd name="connsiteY2" fmla="*/ 236 h 2312"/>
              <a:gd name="connsiteX3" fmla="*/ 2475 w 2475"/>
              <a:gd name="connsiteY3" fmla="*/ 2312 h 2312"/>
              <a:gd name="connsiteX4" fmla="*/ 0 w 2475"/>
              <a:gd name="connsiteY4" fmla="*/ 2312 h 2312"/>
              <a:gd name="connsiteX5" fmla="*/ 0 w 2475"/>
              <a:gd name="connsiteY5" fmla="*/ 236 h 2312"/>
              <a:gd name="connsiteX0" fmla="*/ 0 w 2475"/>
              <a:gd name="connsiteY0" fmla="*/ 0 h 2469"/>
              <a:gd name="connsiteX1" fmla="*/ 1228 w 2475"/>
              <a:gd name="connsiteY1" fmla="*/ 157 h 2469"/>
              <a:gd name="connsiteX2" fmla="*/ 2475 w 2475"/>
              <a:gd name="connsiteY2" fmla="*/ 393 h 2469"/>
              <a:gd name="connsiteX3" fmla="*/ 2475 w 2475"/>
              <a:gd name="connsiteY3" fmla="*/ 2469 h 2469"/>
              <a:gd name="connsiteX4" fmla="*/ 0 w 2475"/>
              <a:gd name="connsiteY4" fmla="*/ 2469 h 2469"/>
              <a:gd name="connsiteX5" fmla="*/ 0 w 2475"/>
              <a:gd name="connsiteY5" fmla="*/ 0 h 2469"/>
              <a:gd name="connsiteX0" fmla="*/ 0 w 2475"/>
              <a:gd name="connsiteY0" fmla="*/ 0 h 2469"/>
              <a:gd name="connsiteX1" fmla="*/ 1228 w 2475"/>
              <a:gd name="connsiteY1" fmla="*/ 157 h 2469"/>
              <a:gd name="connsiteX2" fmla="*/ 2475 w 2475"/>
              <a:gd name="connsiteY2" fmla="*/ 0 h 2469"/>
              <a:gd name="connsiteX3" fmla="*/ 2475 w 2475"/>
              <a:gd name="connsiteY3" fmla="*/ 2469 h 2469"/>
              <a:gd name="connsiteX4" fmla="*/ 0 w 2475"/>
              <a:gd name="connsiteY4" fmla="*/ 2469 h 2469"/>
              <a:gd name="connsiteX5" fmla="*/ 0 w 2475"/>
              <a:gd name="connsiteY5" fmla="*/ 0 h 2469"/>
              <a:gd name="connsiteX0" fmla="*/ 0 w 2475"/>
              <a:gd name="connsiteY0" fmla="*/ 0 h 2469"/>
              <a:gd name="connsiteX1" fmla="*/ 1228 w 2475"/>
              <a:gd name="connsiteY1" fmla="*/ 228 h 2469"/>
              <a:gd name="connsiteX2" fmla="*/ 2475 w 2475"/>
              <a:gd name="connsiteY2" fmla="*/ 0 h 2469"/>
              <a:gd name="connsiteX3" fmla="*/ 2475 w 2475"/>
              <a:gd name="connsiteY3" fmla="*/ 2469 h 2469"/>
              <a:gd name="connsiteX4" fmla="*/ 0 w 2475"/>
              <a:gd name="connsiteY4" fmla="*/ 2469 h 2469"/>
              <a:gd name="connsiteX5" fmla="*/ 0 w 2475"/>
              <a:gd name="connsiteY5" fmla="*/ 0 h 2469"/>
              <a:gd name="connsiteX0" fmla="*/ 0 w 2475"/>
              <a:gd name="connsiteY0" fmla="*/ 0 h 2469"/>
              <a:gd name="connsiteX1" fmla="*/ 1228 w 2475"/>
              <a:gd name="connsiteY1" fmla="*/ 150 h 2469"/>
              <a:gd name="connsiteX2" fmla="*/ 2475 w 2475"/>
              <a:gd name="connsiteY2" fmla="*/ 0 h 2469"/>
              <a:gd name="connsiteX3" fmla="*/ 2475 w 2475"/>
              <a:gd name="connsiteY3" fmla="*/ 2469 h 2469"/>
              <a:gd name="connsiteX4" fmla="*/ 0 w 2475"/>
              <a:gd name="connsiteY4" fmla="*/ 2469 h 2469"/>
              <a:gd name="connsiteX5" fmla="*/ 0 w 2475"/>
              <a:gd name="connsiteY5" fmla="*/ 0 h 2469"/>
              <a:gd name="connsiteX0" fmla="*/ 0 w 2475"/>
              <a:gd name="connsiteY0" fmla="*/ 0 h 2469"/>
              <a:gd name="connsiteX1" fmla="*/ 1228 w 2475"/>
              <a:gd name="connsiteY1" fmla="*/ 150 h 2469"/>
              <a:gd name="connsiteX2" fmla="*/ 2475 w 2475"/>
              <a:gd name="connsiteY2" fmla="*/ 0 h 2469"/>
              <a:gd name="connsiteX3" fmla="*/ 2475 w 2475"/>
              <a:gd name="connsiteY3" fmla="*/ 2469 h 2469"/>
              <a:gd name="connsiteX4" fmla="*/ 0 w 2475"/>
              <a:gd name="connsiteY4" fmla="*/ 2469 h 2469"/>
              <a:gd name="connsiteX5" fmla="*/ 0 w 2475"/>
              <a:gd name="connsiteY5" fmla="*/ 0 h 2469"/>
              <a:gd name="connsiteX0" fmla="*/ 0 w 2475"/>
              <a:gd name="connsiteY0" fmla="*/ 0 h 2469"/>
              <a:gd name="connsiteX1" fmla="*/ 1228 w 2475"/>
              <a:gd name="connsiteY1" fmla="*/ 150 h 2469"/>
              <a:gd name="connsiteX2" fmla="*/ 1234 w 2475"/>
              <a:gd name="connsiteY2" fmla="*/ 151 h 2469"/>
              <a:gd name="connsiteX3" fmla="*/ 2475 w 2475"/>
              <a:gd name="connsiteY3" fmla="*/ 0 h 2469"/>
              <a:gd name="connsiteX4" fmla="*/ 2475 w 2475"/>
              <a:gd name="connsiteY4" fmla="*/ 2469 h 2469"/>
              <a:gd name="connsiteX5" fmla="*/ 0 w 2475"/>
              <a:gd name="connsiteY5" fmla="*/ 2469 h 2469"/>
              <a:gd name="connsiteX6" fmla="*/ 0 w 2475"/>
              <a:gd name="connsiteY6" fmla="*/ 0 h 2469"/>
              <a:gd name="connsiteX0" fmla="*/ 0 w 2475"/>
              <a:gd name="connsiteY0" fmla="*/ 0 h 2469"/>
              <a:gd name="connsiteX1" fmla="*/ 1228 w 2475"/>
              <a:gd name="connsiteY1" fmla="*/ 150 h 2469"/>
              <a:gd name="connsiteX2" fmla="*/ 1234 w 2475"/>
              <a:gd name="connsiteY2" fmla="*/ 151 h 2469"/>
              <a:gd name="connsiteX3" fmla="*/ 2475 w 2475"/>
              <a:gd name="connsiteY3" fmla="*/ 0 h 2469"/>
              <a:gd name="connsiteX4" fmla="*/ 2475 w 2475"/>
              <a:gd name="connsiteY4" fmla="*/ 2469 h 2469"/>
              <a:gd name="connsiteX5" fmla="*/ 0 w 2475"/>
              <a:gd name="connsiteY5" fmla="*/ 2469 h 2469"/>
              <a:gd name="connsiteX6" fmla="*/ 0 w 2475"/>
              <a:gd name="connsiteY6" fmla="*/ 0 h 2469"/>
              <a:gd name="connsiteX0" fmla="*/ 0 w 2475"/>
              <a:gd name="connsiteY0" fmla="*/ 0 h 2469"/>
              <a:gd name="connsiteX1" fmla="*/ 1228 w 2475"/>
              <a:gd name="connsiteY1" fmla="*/ 150 h 2469"/>
              <a:gd name="connsiteX2" fmla="*/ 1234 w 2475"/>
              <a:gd name="connsiteY2" fmla="*/ 151 h 2469"/>
              <a:gd name="connsiteX3" fmla="*/ 2475 w 2475"/>
              <a:gd name="connsiteY3" fmla="*/ 0 h 2469"/>
              <a:gd name="connsiteX4" fmla="*/ 2475 w 2475"/>
              <a:gd name="connsiteY4" fmla="*/ 2469 h 2469"/>
              <a:gd name="connsiteX5" fmla="*/ 0 w 2475"/>
              <a:gd name="connsiteY5" fmla="*/ 2469 h 2469"/>
              <a:gd name="connsiteX6" fmla="*/ 0 w 2475"/>
              <a:gd name="connsiteY6" fmla="*/ 0 h 2469"/>
              <a:gd name="connsiteX0" fmla="*/ 0 w 2475"/>
              <a:gd name="connsiteY0" fmla="*/ 0 h 2469"/>
              <a:gd name="connsiteX1" fmla="*/ 1228 w 2475"/>
              <a:gd name="connsiteY1" fmla="*/ 150 h 2469"/>
              <a:gd name="connsiteX2" fmla="*/ 1234 w 2475"/>
              <a:gd name="connsiteY2" fmla="*/ 151 h 2469"/>
              <a:gd name="connsiteX3" fmla="*/ 1240 w 2475"/>
              <a:gd name="connsiteY3" fmla="*/ 151 h 2469"/>
              <a:gd name="connsiteX4" fmla="*/ 2475 w 2475"/>
              <a:gd name="connsiteY4" fmla="*/ 0 h 2469"/>
              <a:gd name="connsiteX5" fmla="*/ 2475 w 2475"/>
              <a:gd name="connsiteY5" fmla="*/ 2469 h 2469"/>
              <a:gd name="connsiteX6" fmla="*/ 0 w 2475"/>
              <a:gd name="connsiteY6" fmla="*/ 2469 h 2469"/>
              <a:gd name="connsiteX7" fmla="*/ 0 w 2475"/>
              <a:gd name="connsiteY7" fmla="*/ 0 h 2469"/>
              <a:gd name="connsiteX0" fmla="*/ 0 w 2475"/>
              <a:gd name="connsiteY0" fmla="*/ 0 h 2469"/>
              <a:gd name="connsiteX1" fmla="*/ 1228 w 2475"/>
              <a:gd name="connsiteY1" fmla="*/ 150 h 2469"/>
              <a:gd name="connsiteX2" fmla="*/ 1234 w 2475"/>
              <a:gd name="connsiteY2" fmla="*/ 151 h 2469"/>
              <a:gd name="connsiteX3" fmla="*/ 1240 w 2475"/>
              <a:gd name="connsiteY3" fmla="*/ 151 h 2469"/>
              <a:gd name="connsiteX4" fmla="*/ 2475 w 2475"/>
              <a:gd name="connsiteY4" fmla="*/ 0 h 2469"/>
              <a:gd name="connsiteX5" fmla="*/ 2475 w 2475"/>
              <a:gd name="connsiteY5" fmla="*/ 2469 h 2469"/>
              <a:gd name="connsiteX6" fmla="*/ 0 w 2475"/>
              <a:gd name="connsiteY6" fmla="*/ 2469 h 2469"/>
              <a:gd name="connsiteX7" fmla="*/ 0 w 2475"/>
              <a:gd name="connsiteY7" fmla="*/ 0 h 2469"/>
              <a:gd name="connsiteX0" fmla="*/ 0 w 2475"/>
              <a:gd name="connsiteY0" fmla="*/ 0 h 2469"/>
              <a:gd name="connsiteX1" fmla="*/ 1228 w 2475"/>
              <a:gd name="connsiteY1" fmla="*/ 150 h 2469"/>
              <a:gd name="connsiteX2" fmla="*/ 1234 w 2475"/>
              <a:gd name="connsiteY2" fmla="*/ 151 h 2469"/>
              <a:gd name="connsiteX3" fmla="*/ 2475 w 2475"/>
              <a:gd name="connsiteY3" fmla="*/ 0 h 2469"/>
              <a:gd name="connsiteX4" fmla="*/ 2475 w 2475"/>
              <a:gd name="connsiteY4" fmla="*/ 2469 h 2469"/>
              <a:gd name="connsiteX5" fmla="*/ 0 w 2475"/>
              <a:gd name="connsiteY5" fmla="*/ 2469 h 2469"/>
              <a:gd name="connsiteX6" fmla="*/ 0 w 2475"/>
              <a:gd name="connsiteY6" fmla="*/ 0 h 2469"/>
              <a:gd name="connsiteX0" fmla="*/ 0 w 2475"/>
              <a:gd name="connsiteY0" fmla="*/ 0 h 2469"/>
              <a:gd name="connsiteX1" fmla="*/ 1228 w 2475"/>
              <a:gd name="connsiteY1" fmla="*/ 150 h 2469"/>
              <a:gd name="connsiteX2" fmla="*/ 1234 w 2475"/>
              <a:gd name="connsiteY2" fmla="*/ 151 h 2469"/>
              <a:gd name="connsiteX3" fmla="*/ 1235 w 2475"/>
              <a:gd name="connsiteY3" fmla="*/ 107 h 2469"/>
              <a:gd name="connsiteX4" fmla="*/ 2475 w 2475"/>
              <a:gd name="connsiteY4" fmla="*/ 0 h 2469"/>
              <a:gd name="connsiteX5" fmla="*/ 2475 w 2475"/>
              <a:gd name="connsiteY5" fmla="*/ 2469 h 2469"/>
              <a:gd name="connsiteX6" fmla="*/ 0 w 2475"/>
              <a:gd name="connsiteY6" fmla="*/ 2469 h 2469"/>
              <a:gd name="connsiteX7" fmla="*/ 0 w 2475"/>
              <a:gd name="connsiteY7" fmla="*/ 0 h 2469"/>
              <a:gd name="connsiteX0" fmla="*/ 0 w 2475"/>
              <a:gd name="connsiteY0" fmla="*/ 0 h 2469"/>
              <a:gd name="connsiteX1" fmla="*/ 1228 w 2475"/>
              <a:gd name="connsiteY1" fmla="*/ 150 h 2469"/>
              <a:gd name="connsiteX2" fmla="*/ 1235 w 2475"/>
              <a:gd name="connsiteY2" fmla="*/ 107 h 2469"/>
              <a:gd name="connsiteX3" fmla="*/ 2475 w 2475"/>
              <a:gd name="connsiteY3" fmla="*/ 0 h 2469"/>
              <a:gd name="connsiteX4" fmla="*/ 2475 w 2475"/>
              <a:gd name="connsiteY4" fmla="*/ 2469 h 2469"/>
              <a:gd name="connsiteX5" fmla="*/ 0 w 2475"/>
              <a:gd name="connsiteY5" fmla="*/ 2469 h 2469"/>
              <a:gd name="connsiteX6" fmla="*/ 0 w 2475"/>
              <a:gd name="connsiteY6" fmla="*/ 0 h 2469"/>
              <a:gd name="connsiteX0" fmla="*/ 1235 w 2475"/>
              <a:gd name="connsiteY0" fmla="*/ 107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90 w 2475"/>
              <a:gd name="connsiteY5" fmla="*/ 203 h 2469"/>
              <a:gd name="connsiteX0" fmla="*/ 1235 w 2475"/>
              <a:gd name="connsiteY0" fmla="*/ 107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90 w 2475"/>
              <a:gd name="connsiteY5" fmla="*/ 203 h 2469"/>
              <a:gd name="connsiteX6" fmla="*/ 1235 w 2475"/>
              <a:gd name="connsiteY6" fmla="*/ 107 h 2469"/>
              <a:gd name="connsiteX0" fmla="*/ 1235 w 2475"/>
              <a:gd name="connsiteY0" fmla="*/ 501 h 2863"/>
              <a:gd name="connsiteX1" fmla="*/ 2475 w 2475"/>
              <a:gd name="connsiteY1" fmla="*/ 394 h 2863"/>
              <a:gd name="connsiteX2" fmla="*/ 2475 w 2475"/>
              <a:gd name="connsiteY2" fmla="*/ 2863 h 2863"/>
              <a:gd name="connsiteX3" fmla="*/ 0 w 2475"/>
              <a:gd name="connsiteY3" fmla="*/ 2863 h 2863"/>
              <a:gd name="connsiteX4" fmla="*/ 0 w 2475"/>
              <a:gd name="connsiteY4" fmla="*/ 394 h 2863"/>
              <a:gd name="connsiteX5" fmla="*/ 1235 w 2475"/>
              <a:gd name="connsiteY5" fmla="*/ 501 h 2863"/>
              <a:gd name="connsiteX0" fmla="*/ 1235 w 2475"/>
              <a:gd name="connsiteY0" fmla="*/ 107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35 w 2475"/>
              <a:gd name="connsiteY5" fmla="*/ 107 h 2469"/>
              <a:gd name="connsiteX0" fmla="*/ 1235 w 2475"/>
              <a:gd name="connsiteY0" fmla="*/ 149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35 w 2475"/>
              <a:gd name="connsiteY5" fmla="*/ 149 h 2469"/>
              <a:gd name="connsiteX0" fmla="*/ 1235 w 2475"/>
              <a:gd name="connsiteY0" fmla="*/ 149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35 w 2475"/>
              <a:gd name="connsiteY5" fmla="*/ 149 h 2469"/>
              <a:gd name="connsiteX0" fmla="*/ 1235 w 2475"/>
              <a:gd name="connsiteY0" fmla="*/ 118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35 w 2475"/>
              <a:gd name="connsiteY5" fmla="*/ 118 h 2469"/>
              <a:gd name="connsiteX0" fmla="*/ 1235 w 2475"/>
              <a:gd name="connsiteY0" fmla="*/ 147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35 w 2475"/>
              <a:gd name="connsiteY5" fmla="*/ 147 h 24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75" h="2469">
                <a:moveTo>
                  <a:pt x="1235" y="147"/>
                </a:moveTo>
                <a:lnTo>
                  <a:pt x="2475" y="0"/>
                </a:lnTo>
                <a:lnTo>
                  <a:pt x="2475" y="2469"/>
                </a:lnTo>
                <a:lnTo>
                  <a:pt x="0" y="2469"/>
                </a:lnTo>
                <a:lnTo>
                  <a:pt x="0" y="0"/>
                </a:lnTo>
                <a:lnTo>
                  <a:pt x="1235" y="147"/>
                </a:lnTo>
                <a:close/>
              </a:path>
            </a:pathLst>
          </a:custGeom>
          <a:solidFill>
            <a:schemeClr val="bg1"/>
          </a:solidFill>
          <a:ln w="12700" cap="flat" cmpd="sng">
            <a:solidFill>
              <a:schemeClr val="tx1"/>
            </a:solidFill>
            <a:prstDash val="solid"/>
            <a:round/>
            <a:headEnd/>
            <a:tailEnd/>
          </a:ln>
          <a:effectLst/>
        </p:spPr>
        <p:txBody>
          <a:bodyPr wrap="square" lIns="182880" tIns="365760" rIns="182880" bIns="182880" anchor="t" anchorCtr="0"/>
          <a:lstStyle/>
          <a:p>
            <a:pPr marL="166688" lvl="1" indent="-166688" defTabSz="330200" eaLnBrk="1" hangingPunct="1">
              <a:lnSpc>
                <a:spcPct val="95000"/>
              </a:lnSpc>
              <a:spcBef>
                <a:spcPct val="25000"/>
              </a:spcBef>
              <a:buClr>
                <a:schemeClr val="accent1"/>
              </a:buClr>
              <a:buSzPct val="140000"/>
              <a:tabLst>
                <a:tab pos="8521700" algn="r"/>
              </a:tabLst>
            </a:pPr>
            <a:endParaRPr lang="en-GB" altLang="de-DE" dirty="0">
              <a:solidFill>
                <a:srgbClr val="000000"/>
              </a:solidFill>
              <a:latin typeface="Arial" charset="0"/>
            </a:endParaRPr>
          </a:p>
        </p:txBody>
      </p:sp>
      <p:sp>
        <p:nvSpPr>
          <p:cNvPr id="46" name="Text Placeholder 8"/>
          <p:cNvSpPr>
            <a:spLocks noGrp="1"/>
          </p:cNvSpPr>
          <p:nvPr>
            <p:ph type="body" sz="quarter" idx="40"/>
          </p:nvPr>
        </p:nvSpPr>
        <p:spPr>
          <a:xfrm rot="5400000">
            <a:off x="7576718" y="901062"/>
            <a:ext cx="636898" cy="2057400"/>
          </a:xfrm>
          <a:prstGeom prst="homePlate">
            <a:avLst>
              <a:gd name="adj" fmla="val 35000"/>
            </a:avLst>
          </a:prstGeom>
          <a:solidFill>
            <a:schemeClr val="tx1"/>
          </a:solidFill>
          <a:ln w="12700">
            <a:solidFill>
              <a:schemeClr val="tx1"/>
            </a:solidFill>
          </a:ln>
        </p:spPr>
        <p:txBody>
          <a:bodyPr vert="vert270" anchor="ctr">
            <a:normAutofit/>
          </a:bodyPr>
          <a:lstStyle>
            <a:lvl1pPr marL="0" indent="0" algn="ctr">
              <a:lnSpc>
                <a:spcPts val="1400"/>
              </a:lnSpc>
              <a:spcBef>
                <a:spcPts val="0"/>
              </a:spcBef>
              <a:buNone/>
              <a:defRPr lang="en-US" sz="1200" b="1" kern="1200" cap="all" baseline="0" dirty="0">
                <a:solidFill>
                  <a:schemeClr val="bg1"/>
                </a:solidFill>
                <a:latin typeface="Arial"/>
                <a:ea typeface="+mn-ea"/>
                <a:cs typeface="Arial"/>
              </a:defRPr>
            </a:lvl1pPr>
            <a:lvl2pPr indent="0" algn="ctr">
              <a:spcBef>
                <a:spcPts val="0"/>
              </a:spcBef>
              <a:buNone/>
              <a:defRPr sz="1200" b="1"/>
            </a:lvl2pPr>
            <a:lvl3pPr indent="0" algn="ctr">
              <a:spcBef>
                <a:spcPts val="0"/>
              </a:spcBef>
              <a:buNone/>
              <a:defRPr sz="1200" b="1"/>
            </a:lvl3pPr>
            <a:lvl4pPr indent="0" algn="ctr">
              <a:spcBef>
                <a:spcPts val="0"/>
              </a:spcBef>
              <a:buNone/>
              <a:defRPr sz="1200" b="1"/>
            </a:lvl4pPr>
            <a:lvl5pPr indent="0" algn="ctr">
              <a:spcBef>
                <a:spcPts val="0"/>
              </a:spcBef>
              <a:buNone/>
              <a:defRPr sz="1200" b="1"/>
            </a:lvl5pPr>
          </a:lstStyle>
          <a:p>
            <a:pPr lvl="0"/>
            <a:endParaRPr lang="en-US" dirty="0"/>
          </a:p>
        </p:txBody>
      </p:sp>
      <p:sp>
        <p:nvSpPr>
          <p:cNvPr id="47" name="Content Placeholder 4"/>
          <p:cNvSpPr>
            <a:spLocks noGrp="1"/>
          </p:cNvSpPr>
          <p:nvPr>
            <p:ph sz="quarter" idx="41"/>
          </p:nvPr>
        </p:nvSpPr>
        <p:spPr>
          <a:xfrm>
            <a:off x="6891868" y="2382078"/>
            <a:ext cx="2011680" cy="3749040"/>
          </a:xfrm>
          <a:noFill/>
          <a:ln w="6350" cap="flat" cmpd="sng" algn="ctr">
            <a:noFill/>
            <a:prstDash val="solid"/>
            <a:round/>
            <a:headEnd type="none" w="med" len="med"/>
            <a:tailEnd type="none" w="med" len="med"/>
          </a:ln>
        </p:spPr>
        <p:txBody>
          <a:bodyPr wrap="square" lIns="182880" tIns="91440" rIns="182880" bIns="182880">
            <a:noAutofit/>
          </a:bodyPr>
          <a:lstStyle>
            <a:lvl1pPr>
              <a:defRPr sz="1200"/>
            </a:lvl1pPr>
            <a:lvl2pPr>
              <a:defRPr sz="1200"/>
            </a:lvl2pPr>
            <a:lvl3pPr>
              <a:defRPr sz="1100"/>
            </a:lvl3pPr>
            <a:lvl4pPr>
              <a:defRPr sz="1050"/>
            </a:lvl4pPr>
            <a:lvl5pPr>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8" name="Freeform 4"/>
          <p:cNvSpPr>
            <a:spLocks/>
          </p:cNvSpPr>
          <p:nvPr userDrawn="1"/>
        </p:nvSpPr>
        <p:spPr bwMode="auto">
          <a:xfrm>
            <a:off x="4653844" y="2104926"/>
            <a:ext cx="2057400" cy="4070449"/>
          </a:xfrm>
          <a:custGeom>
            <a:avLst/>
            <a:gdLst>
              <a:gd name="connsiteX0" fmla="*/ 0 w 2475"/>
              <a:gd name="connsiteY0" fmla="*/ 236 h 2312"/>
              <a:gd name="connsiteX1" fmla="*/ 1228 w 2475"/>
              <a:gd name="connsiteY1" fmla="*/ 0 h 2312"/>
              <a:gd name="connsiteX2" fmla="*/ 2475 w 2475"/>
              <a:gd name="connsiteY2" fmla="*/ 236 h 2312"/>
              <a:gd name="connsiteX3" fmla="*/ 2475 w 2475"/>
              <a:gd name="connsiteY3" fmla="*/ 2312 h 2312"/>
              <a:gd name="connsiteX4" fmla="*/ 0 w 2475"/>
              <a:gd name="connsiteY4" fmla="*/ 2312 h 2312"/>
              <a:gd name="connsiteX5" fmla="*/ 0 w 2475"/>
              <a:gd name="connsiteY5" fmla="*/ 236 h 2312"/>
              <a:gd name="connsiteX0" fmla="*/ 0 w 2475"/>
              <a:gd name="connsiteY0" fmla="*/ 0 h 2469"/>
              <a:gd name="connsiteX1" fmla="*/ 1228 w 2475"/>
              <a:gd name="connsiteY1" fmla="*/ 157 h 2469"/>
              <a:gd name="connsiteX2" fmla="*/ 2475 w 2475"/>
              <a:gd name="connsiteY2" fmla="*/ 393 h 2469"/>
              <a:gd name="connsiteX3" fmla="*/ 2475 w 2475"/>
              <a:gd name="connsiteY3" fmla="*/ 2469 h 2469"/>
              <a:gd name="connsiteX4" fmla="*/ 0 w 2475"/>
              <a:gd name="connsiteY4" fmla="*/ 2469 h 2469"/>
              <a:gd name="connsiteX5" fmla="*/ 0 w 2475"/>
              <a:gd name="connsiteY5" fmla="*/ 0 h 2469"/>
              <a:gd name="connsiteX0" fmla="*/ 0 w 2475"/>
              <a:gd name="connsiteY0" fmla="*/ 0 h 2469"/>
              <a:gd name="connsiteX1" fmla="*/ 1228 w 2475"/>
              <a:gd name="connsiteY1" fmla="*/ 157 h 2469"/>
              <a:gd name="connsiteX2" fmla="*/ 2475 w 2475"/>
              <a:gd name="connsiteY2" fmla="*/ 0 h 2469"/>
              <a:gd name="connsiteX3" fmla="*/ 2475 w 2475"/>
              <a:gd name="connsiteY3" fmla="*/ 2469 h 2469"/>
              <a:gd name="connsiteX4" fmla="*/ 0 w 2475"/>
              <a:gd name="connsiteY4" fmla="*/ 2469 h 2469"/>
              <a:gd name="connsiteX5" fmla="*/ 0 w 2475"/>
              <a:gd name="connsiteY5" fmla="*/ 0 h 2469"/>
              <a:gd name="connsiteX0" fmla="*/ 0 w 2475"/>
              <a:gd name="connsiteY0" fmla="*/ 0 h 2469"/>
              <a:gd name="connsiteX1" fmla="*/ 1228 w 2475"/>
              <a:gd name="connsiteY1" fmla="*/ 228 h 2469"/>
              <a:gd name="connsiteX2" fmla="*/ 2475 w 2475"/>
              <a:gd name="connsiteY2" fmla="*/ 0 h 2469"/>
              <a:gd name="connsiteX3" fmla="*/ 2475 w 2475"/>
              <a:gd name="connsiteY3" fmla="*/ 2469 h 2469"/>
              <a:gd name="connsiteX4" fmla="*/ 0 w 2475"/>
              <a:gd name="connsiteY4" fmla="*/ 2469 h 2469"/>
              <a:gd name="connsiteX5" fmla="*/ 0 w 2475"/>
              <a:gd name="connsiteY5" fmla="*/ 0 h 2469"/>
              <a:gd name="connsiteX0" fmla="*/ 0 w 2475"/>
              <a:gd name="connsiteY0" fmla="*/ 0 h 2469"/>
              <a:gd name="connsiteX1" fmla="*/ 1228 w 2475"/>
              <a:gd name="connsiteY1" fmla="*/ 150 h 2469"/>
              <a:gd name="connsiteX2" fmla="*/ 2475 w 2475"/>
              <a:gd name="connsiteY2" fmla="*/ 0 h 2469"/>
              <a:gd name="connsiteX3" fmla="*/ 2475 w 2475"/>
              <a:gd name="connsiteY3" fmla="*/ 2469 h 2469"/>
              <a:gd name="connsiteX4" fmla="*/ 0 w 2475"/>
              <a:gd name="connsiteY4" fmla="*/ 2469 h 2469"/>
              <a:gd name="connsiteX5" fmla="*/ 0 w 2475"/>
              <a:gd name="connsiteY5" fmla="*/ 0 h 2469"/>
              <a:gd name="connsiteX0" fmla="*/ 0 w 2475"/>
              <a:gd name="connsiteY0" fmla="*/ 0 h 2469"/>
              <a:gd name="connsiteX1" fmla="*/ 1228 w 2475"/>
              <a:gd name="connsiteY1" fmla="*/ 150 h 2469"/>
              <a:gd name="connsiteX2" fmla="*/ 2475 w 2475"/>
              <a:gd name="connsiteY2" fmla="*/ 0 h 2469"/>
              <a:gd name="connsiteX3" fmla="*/ 2475 w 2475"/>
              <a:gd name="connsiteY3" fmla="*/ 2469 h 2469"/>
              <a:gd name="connsiteX4" fmla="*/ 0 w 2475"/>
              <a:gd name="connsiteY4" fmla="*/ 2469 h 2469"/>
              <a:gd name="connsiteX5" fmla="*/ 0 w 2475"/>
              <a:gd name="connsiteY5" fmla="*/ 0 h 2469"/>
              <a:gd name="connsiteX0" fmla="*/ 0 w 2475"/>
              <a:gd name="connsiteY0" fmla="*/ 0 h 2469"/>
              <a:gd name="connsiteX1" fmla="*/ 1228 w 2475"/>
              <a:gd name="connsiteY1" fmla="*/ 150 h 2469"/>
              <a:gd name="connsiteX2" fmla="*/ 1234 w 2475"/>
              <a:gd name="connsiteY2" fmla="*/ 151 h 2469"/>
              <a:gd name="connsiteX3" fmla="*/ 2475 w 2475"/>
              <a:gd name="connsiteY3" fmla="*/ 0 h 2469"/>
              <a:gd name="connsiteX4" fmla="*/ 2475 w 2475"/>
              <a:gd name="connsiteY4" fmla="*/ 2469 h 2469"/>
              <a:gd name="connsiteX5" fmla="*/ 0 w 2475"/>
              <a:gd name="connsiteY5" fmla="*/ 2469 h 2469"/>
              <a:gd name="connsiteX6" fmla="*/ 0 w 2475"/>
              <a:gd name="connsiteY6" fmla="*/ 0 h 2469"/>
              <a:gd name="connsiteX0" fmla="*/ 0 w 2475"/>
              <a:gd name="connsiteY0" fmla="*/ 0 h 2469"/>
              <a:gd name="connsiteX1" fmla="*/ 1228 w 2475"/>
              <a:gd name="connsiteY1" fmla="*/ 150 h 2469"/>
              <a:gd name="connsiteX2" fmla="*/ 1234 w 2475"/>
              <a:gd name="connsiteY2" fmla="*/ 151 h 2469"/>
              <a:gd name="connsiteX3" fmla="*/ 2475 w 2475"/>
              <a:gd name="connsiteY3" fmla="*/ 0 h 2469"/>
              <a:gd name="connsiteX4" fmla="*/ 2475 w 2475"/>
              <a:gd name="connsiteY4" fmla="*/ 2469 h 2469"/>
              <a:gd name="connsiteX5" fmla="*/ 0 w 2475"/>
              <a:gd name="connsiteY5" fmla="*/ 2469 h 2469"/>
              <a:gd name="connsiteX6" fmla="*/ 0 w 2475"/>
              <a:gd name="connsiteY6" fmla="*/ 0 h 2469"/>
              <a:gd name="connsiteX0" fmla="*/ 0 w 2475"/>
              <a:gd name="connsiteY0" fmla="*/ 0 h 2469"/>
              <a:gd name="connsiteX1" fmla="*/ 1228 w 2475"/>
              <a:gd name="connsiteY1" fmla="*/ 150 h 2469"/>
              <a:gd name="connsiteX2" fmla="*/ 1234 w 2475"/>
              <a:gd name="connsiteY2" fmla="*/ 151 h 2469"/>
              <a:gd name="connsiteX3" fmla="*/ 2475 w 2475"/>
              <a:gd name="connsiteY3" fmla="*/ 0 h 2469"/>
              <a:gd name="connsiteX4" fmla="*/ 2475 w 2475"/>
              <a:gd name="connsiteY4" fmla="*/ 2469 h 2469"/>
              <a:gd name="connsiteX5" fmla="*/ 0 w 2475"/>
              <a:gd name="connsiteY5" fmla="*/ 2469 h 2469"/>
              <a:gd name="connsiteX6" fmla="*/ 0 w 2475"/>
              <a:gd name="connsiteY6" fmla="*/ 0 h 2469"/>
              <a:gd name="connsiteX0" fmla="*/ 0 w 2475"/>
              <a:gd name="connsiteY0" fmla="*/ 0 h 2469"/>
              <a:gd name="connsiteX1" fmla="*/ 1228 w 2475"/>
              <a:gd name="connsiteY1" fmla="*/ 150 h 2469"/>
              <a:gd name="connsiteX2" fmla="*/ 1234 w 2475"/>
              <a:gd name="connsiteY2" fmla="*/ 151 h 2469"/>
              <a:gd name="connsiteX3" fmla="*/ 1240 w 2475"/>
              <a:gd name="connsiteY3" fmla="*/ 151 h 2469"/>
              <a:gd name="connsiteX4" fmla="*/ 2475 w 2475"/>
              <a:gd name="connsiteY4" fmla="*/ 0 h 2469"/>
              <a:gd name="connsiteX5" fmla="*/ 2475 w 2475"/>
              <a:gd name="connsiteY5" fmla="*/ 2469 h 2469"/>
              <a:gd name="connsiteX6" fmla="*/ 0 w 2475"/>
              <a:gd name="connsiteY6" fmla="*/ 2469 h 2469"/>
              <a:gd name="connsiteX7" fmla="*/ 0 w 2475"/>
              <a:gd name="connsiteY7" fmla="*/ 0 h 2469"/>
              <a:gd name="connsiteX0" fmla="*/ 0 w 2475"/>
              <a:gd name="connsiteY0" fmla="*/ 0 h 2469"/>
              <a:gd name="connsiteX1" fmla="*/ 1228 w 2475"/>
              <a:gd name="connsiteY1" fmla="*/ 150 h 2469"/>
              <a:gd name="connsiteX2" fmla="*/ 1234 w 2475"/>
              <a:gd name="connsiteY2" fmla="*/ 151 h 2469"/>
              <a:gd name="connsiteX3" fmla="*/ 1240 w 2475"/>
              <a:gd name="connsiteY3" fmla="*/ 151 h 2469"/>
              <a:gd name="connsiteX4" fmla="*/ 2475 w 2475"/>
              <a:gd name="connsiteY4" fmla="*/ 0 h 2469"/>
              <a:gd name="connsiteX5" fmla="*/ 2475 w 2475"/>
              <a:gd name="connsiteY5" fmla="*/ 2469 h 2469"/>
              <a:gd name="connsiteX6" fmla="*/ 0 w 2475"/>
              <a:gd name="connsiteY6" fmla="*/ 2469 h 2469"/>
              <a:gd name="connsiteX7" fmla="*/ 0 w 2475"/>
              <a:gd name="connsiteY7" fmla="*/ 0 h 2469"/>
              <a:gd name="connsiteX0" fmla="*/ 0 w 2475"/>
              <a:gd name="connsiteY0" fmla="*/ 0 h 2469"/>
              <a:gd name="connsiteX1" fmla="*/ 1228 w 2475"/>
              <a:gd name="connsiteY1" fmla="*/ 150 h 2469"/>
              <a:gd name="connsiteX2" fmla="*/ 1234 w 2475"/>
              <a:gd name="connsiteY2" fmla="*/ 151 h 2469"/>
              <a:gd name="connsiteX3" fmla="*/ 2475 w 2475"/>
              <a:gd name="connsiteY3" fmla="*/ 0 h 2469"/>
              <a:gd name="connsiteX4" fmla="*/ 2475 w 2475"/>
              <a:gd name="connsiteY4" fmla="*/ 2469 h 2469"/>
              <a:gd name="connsiteX5" fmla="*/ 0 w 2475"/>
              <a:gd name="connsiteY5" fmla="*/ 2469 h 2469"/>
              <a:gd name="connsiteX6" fmla="*/ 0 w 2475"/>
              <a:gd name="connsiteY6" fmla="*/ 0 h 2469"/>
              <a:gd name="connsiteX0" fmla="*/ 0 w 2475"/>
              <a:gd name="connsiteY0" fmla="*/ 0 h 2469"/>
              <a:gd name="connsiteX1" fmla="*/ 1228 w 2475"/>
              <a:gd name="connsiteY1" fmla="*/ 150 h 2469"/>
              <a:gd name="connsiteX2" fmla="*/ 1234 w 2475"/>
              <a:gd name="connsiteY2" fmla="*/ 151 h 2469"/>
              <a:gd name="connsiteX3" fmla="*/ 1235 w 2475"/>
              <a:gd name="connsiteY3" fmla="*/ 107 h 2469"/>
              <a:gd name="connsiteX4" fmla="*/ 2475 w 2475"/>
              <a:gd name="connsiteY4" fmla="*/ 0 h 2469"/>
              <a:gd name="connsiteX5" fmla="*/ 2475 w 2475"/>
              <a:gd name="connsiteY5" fmla="*/ 2469 h 2469"/>
              <a:gd name="connsiteX6" fmla="*/ 0 w 2475"/>
              <a:gd name="connsiteY6" fmla="*/ 2469 h 2469"/>
              <a:gd name="connsiteX7" fmla="*/ 0 w 2475"/>
              <a:gd name="connsiteY7" fmla="*/ 0 h 2469"/>
              <a:gd name="connsiteX0" fmla="*/ 0 w 2475"/>
              <a:gd name="connsiteY0" fmla="*/ 0 h 2469"/>
              <a:gd name="connsiteX1" fmla="*/ 1228 w 2475"/>
              <a:gd name="connsiteY1" fmla="*/ 150 h 2469"/>
              <a:gd name="connsiteX2" fmla="*/ 1235 w 2475"/>
              <a:gd name="connsiteY2" fmla="*/ 107 h 2469"/>
              <a:gd name="connsiteX3" fmla="*/ 2475 w 2475"/>
              <a:gd name="connsiteY3" fmla="*/ 0 h 2469"/>
              <a:gd name="connsiteX4" fmla="*/ 2475 w 2475"/>
              <a:gd name="connsiteY4" fmla="*/ 2469 h 2469"/>
              <a:gd name="connsiteX5" fmla="*/ 0 w 2475"/>
              <a:gd name="connsiteY5" fmla="*/ 2469 h 2469"/>
              <a:gd name="connsiteX6" fmla="*/ 0 w 2475"/>
              <a:gd name="connsiteY6" fmla="*/ 0 h 2469"/>
              <a:gd name="connsiteX0" fmla="*/ 1235 w 2475"/>
              <a:gd name="connsiteY0" fmla="*/ 107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90 w 2475"/>
              <a:gd name="connsiteY5" fmla="*/ 203 h 2469"/>
              <a:gd name="connsiteX0" fmla="*/ 1235 w 2475"/>
              <a:gd name="connsiteY0" fmla="*/ 107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90 w 2475"/>
              <a:gd name="connsiteY5" fmla="*/ 203 h 2469"/>
              <a:gd name="connsiteX6" fmla="*/ 1235 w 2475"/>
              <a:gd name="connsiteY6" fmla="*/ 107 h 2469"/>
              <a:gd name="connsiteX0" fmla="*/ 1235 w 2475"/>
              <a:gd name="connsiteY0" fmla="*/ 501 h 2863"/>
              <a:gd name="connsiteX1" fmla="*/ 2475 w 2475"/>
              <a:gd name="connsiteY1" fmla="*/ 394 h 2863"/>
              <a:gd name="connsiteX2" fmla="*/ 2475 w 2475"/>
              <a:gd name="connsiteY2" fmla="*/ 2863 h 2863"/>
              <a:gd name="connsiteX3" fmla="*/ 0 w 2475"/>
              <a:gd name="connsiteY3" fmla="*/ 2863 h 2863"/>
              <a:gd name="connsiteX4" fmla="*/ 0 w 2475"/>
              <a:gd name="connsiteY4" fmla="*/ 394 h 2863"/>
              <a:gd name="connsiteX5" fmla="*/ 1235 w 2475"/>
              <a:gd name="connsiteY5" fmla="*/ 501 h 2863"/>
              <a:gd name="connsiteX0" fmla="*/ 1235 w 2475"/>
              <a:gd name="connsiteY0" fmla="*/ 107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35 w 2475"/>
              <a:gd name="connsiteY5" fmla="*/ 107 h 2469"/>
              <a:gd name="connsiteX0" fmla="*/ 1235 w 2475"/>
              <a:gd name="connsiteY0" fmla="*/ 149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35 w 2475"/>
              <a:gd name="connsiteY5" fmla="*/ 149 h 2469"/>
              <a:gd name="connsiteX0" fmla="*/ 1235 w 2475"/>
              <a:gd name="connsiteY0" fmla="*/ 149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35 w 2475"/>
              <a:gd name="connsiteY5" fmla="*/ 149 h 2469"/>
              <a:gd name="connsiteX0" fmla="*/ 1235 w 2475"/>
              <a:gd name="connsiteY0" fmla="*/ 118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35 w 2475"/>
              <a:gd name="connsiteY5" fmla="*/ 118 h 2469"/>
              <a:gd name="connsiteX0" fmla="*/ 1235 w 2475"/>
              <a:gd name="connsiteY0" fmla="*/ 147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35 w 2475"/>
              <a:gd name="connsiteY5" fmla="*/ 147 h 24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75" h="2469">
                <a:moveTo>
                  <a:pt x="1235" y="147"/>
                </a:moveTo>
                <a:lnTo>
                  <a:pt x="2475" y="0"/>
                </a:lnTo>
                <a:lnTo>
                  <a:pt x="2475" y="2469"/>
                </a:lnTo>
                <a:lnTo>
                  <a:pt x="0" y="2469"/>
                </a:lnTo>
                <a:lnTo>
                  <a:pt x="0" y="0"/>
                </a:lnTo>
                <a:lnTo>
                  <a:pt x="1235" y="147"/>
                </a:lnTo>
                <a:close/>
              </a:path>
            </a:pathLst>
          </a:custGeom>
          <a:solidFill>
            <a:schemeClr val="bg1"/>
          </a:solidFill>
          <a:ln w="12700" cap="flat" cmpd="sng">
            <a:solidFill>
              <a:schemeClr val="tx1"/>
            </a:solidFill>
            <a:prstDash val="solid"/>
            <a:round/>
            <a:headEnd/>
            <a:tailEnd/>
          </a:ln>
          <a:effectLst/>
        </p:spPr>
        <p:txBody>
          <a:bodyPr wrap="square" lIns="182880" tIns="365760" rIns="182880" bIns="182880" anchor="t" anchorCtr="0"/>
          <a:lstStyle/>
          <a:p>
            <a:pPr marL="166688" lvl="1" indent="-166688" defTabSz="330200" eaLnBrk="1" hangingPunct="1">
              <a:lnSpc>
                <a:spcPct val="95000"/>
              </a:lnSpc>
              <a:spcBef>
                <a:spcPct val="25000"/>
              </a:spcBef>
              <a:buClr>
                <a:schemeClr val="accent1"/>
              </a:buClr>
              <a:buSzPct val="140000"/>
              <a:tabLst>
                <a:tab pos="8521700" algn="r"/>
              </a:tabLst>
            </a:pPr>
            <a:endParaRPr lang="en-GB" altLang="de-DE" dirty="0">
              <a:solidFill>
                <a:srgbClr val="000000"/>
              </a:solidFill>
              <a:latin typeface="Arial" charset="0"/>
            </a:endParaRPr>
          </a:p>
        </p:txBody>
      </p:sp>
      <p:sp>
        <p:nvSpPr>
          <p:cNvPr id="49" name="Text Placeholder 8"/>
          <p:cNvSpPr>
            <a:spLocks noGrp="1"/>
          </p:cNvSpPr>
          <p:nvPr>
            <p:ph type="body" sz="quarter" idx="42"/>
          </p:nvPr>
        </p:nvSpPr>
        <p:spPr>
          <a:xfrm rot="5400000">
            <a:off x="5364095" y="901062"/>
            <a:ext cx="636898" cy="2057400"/>
          </a:xfrm>
          <a:prstGeom prst="homePlate">
            <a:avLst>
              <a:gd name="adj" fmla="val 35000"/>
            </a:avLst>
          </a:prstGeom>
          <a:solidFill>
            <a:schemeClr val="tx1"/>
          </a:solidFill>
          <a:ln w="12700">
            <a:solidFill>
              <a:schemeClr val="tx1"/>
            </a:solidFill>
          </a:ln>
        </p:spPr>
        <p:txBody>
          <a:bodyPr vert="vert270" anchor="ctr">
            <a:normAutofit/>
          </a:bodyPr>
          <a:lstStyle>
            <a:lvl1pPr marL="0" indent="0" algn="ctr">
              <a:lnSpc>
                <a:spcPts val="1400"/>
              </a:lnSpc>
              <a:spcBef>
                <a:spcPts val="0"/>
              </a:spcBef>
              <a:buNone/>
              <a:defRPr lang="en-US" sz="1200" b="1" kern="1200" cap="all" baseline="0" dirty="0">
                <a:solidFill>
                  <a:schemeClr val="bg1"/>
                </a:solidFill>
                <a:latin typeface="Arial"/>
                <a:ea typeface="+mn-ea"/>
                <a:cs typeface="Arial"/>
              </a:defRPr>
            </a:lvl1pPr>
            <a:lvl2pPr indent="0" algn="ctr">
              <a:spcBef>
                <a:spcPts val="0"/>
              </a:spcBef>
              <a:buNone/>
              <a:defRPr sz="1200" b="1"/>
            </a:lvl2pPr>
            <a:lvl3pPr indent="0" algn="ctr">
              <a:spcBef>
                <a:spcPts val="0"/>
              </a:spcBef>
              <a:buNone/>
              <a:defRPr sz="1200" b="1"/>
            </a:lvl3pPr>
            <a:lvl4pPr indent="0" algn="ctr">
              <a:spcBef>
                <a:spcPts val="0"/>
              </a:spcBef>
              <a:buNone/>
              <a:defRPr sz="1200" b="1"/>
            </a:lvl4pPr>
            <a:lvl5pPr indent="0" algn="ctr">
              <a:spcBef>
                <a:spcPts val="0"/>
              </a:spcBef>
              <a:buNone/>
              <a:defRPr sz="1200" b="1"/>
            </a:lvl5pPr>
          </a:lstStyle>
          <a:p>
            <a:pPr lvl="0"/>
            <a:endParaRPr lang="en-US" dirty="0"/>
          </a:p>
        </p:txBody>
      </p:sp>
      <p:sp>
        <p:nvSpPr>
          <p:cNvPr id="50" name="Content Placeholder 4"/>
          <p:cNvSpPr>
            <a:spLocks noGrp="1"/>
          </p:cNvSpPr>
          <p:nvPr>
            <p:ph sz="quarter" idx="43"/>
          </p:nvPr>
        </p:nvSpPr>
        <p:spPr>
          <a:xfrm>
            <a:off x="4679245" y="2382078"/>
            <a:ext cx="2011680" cy="3749040"/>
          </a:xfrm>
          <a:noFill/>
          <a:ln w="6350" cap="flat" cmpd="sng" algn="ctr">
            <a:noFill/>
            <a:prstDash val="solid"/>
            <a:round/>
            <a:headEnd type="none" w="med" len="med"/>
            <a:tailEnd type="none" w="med" len="med"/>
          </a:ln>
        </p:spPr>
        <p:txBody>
          <a:bodyPr wrap="square" lIns="182880" tIns="91440" rIns="182880" bIns="182880">
            <a:noAutofit/>
          </a:bodyPr>
          <a:lstStyle>
            <a:lvl1pPr>
              <a:defRPr sz="1200"/>
            </a:lvl1pPr>
            <a:lvl2pPr>
              <a:defRPr sz="1200"/>
            </a:lvl2pPr>
            <a:lvl3pPr>
              <a:defRPr sz="1100"/>
            </a:lvl3pPr>
            <a:lvl4pPr>
              <a:defRPr sz="1050"/>
            </a:lvl4pPr>
            <a:lvl5pPr>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1" name="Freeform 4"/>
          <p:cNvSpPr>
            <a:spLocks/>
          </p:cNvSpPr>
          <p:nvPr userDrawn="1"/>
        </p:nvSpPr>
        <p:spPr bwMode="auto">
          <a:xfrm>
            <a:off x="2441222" y="2104926"/>
            <a:ext cx="2057400" cy="4070449"/>
          </a:xfrm>
          <a:custGeom>
            <a:avLst/>
            <a:gdLst>
              <a:gd name="connsiteX0" fmla="*/ 0 w 2475"/>
              <a:gd name="connsiteY0" fmla="*/ 236 h 2312"/>
              <a:gd name="connsiteX1" fmla="*/ 1228 w 2475"/>
              <a:gd name="connsiteY1" fmla="*/ 0 h 2312"/>
              <a:gd name="connsiteX2" fmla="*/ 2475 w 2475"/>
              <a:gd name="connsiteY2" fmla="*/ 236 h 2312"/>
              <a:gd name="connsiteX3" fmla="*/ 2475 w 2475"/>
              <a:gd name="connsiteY3" fmla="*/ 2312 h 2312"/>
              <a:gd name="connsiteX4" fmla="*/ 0 w 2475"/>
              <a:gd name="connsiteY4" fmla="*/ 2312 h 2312"/>
              <a:gd name="connsiteX5" fmla="*/ 0 w 2475"/>
              <a:gd name="connsiteY5" fmla="*/ 236 h 2312"/>
              <a:gd name="connsiteX0" fmla="*/ 0 w 2475"/>
              <a:gd name="connsiteY0" fmla="*/ 0 h 2469"/>
              <a:gd name="connsiteX1" fmla="*/ 1228 w 2475"/>
              <a:gd name="connsiteY1" fmla="*/ 157 h 2469"/>
              <a:gd name="connsiteX2" fmla="*/ 2475 w 2475"/>
              <a:gd name="connsiteY2" fmla="*/ 393 h 2469"/>
              <a:gd name="connsiteX3" fmla="*/ 2475 w 2475"/>
              <a:gd name="connsiteY3" fmla="*/ 2469 h 2469"/>
              <a:gd name="connsiteX4" fmla="*/ 0 w 2475"/>
              <a:gd name="connsiteY4" fmla="*/ 2469 h 2469"/>
              <a:gd name="connsiteX5" fmla="*/ 0 w 2475"/>
              <a:gd name="connsiteY5" fmla="*/ 0 h 2469"/>
              <a:gd name="connsiteX0" fmla="*/ 0 w 2475"/>
              <a:gd name="connsiteY0" fmla="*/ 0 h 2469"/>
              <a:gd name="connsiteX1" fmla="*/ 1228 w 2475"/>
              <a:gd name="connsiteY1" fmla="*/ 157 h 2469"/>
              <a:gd name="connsiteX2" fmla="*/ 2475 w 2475"/>
              <a:gd name="connsiteY2" fmla="*/ 0 h 2469"/>
              <a:gd name="connsiteX3" fmla="*/ 2475 w 2475"/>
              <a:gd name="connsiteY3" fmla="*/ 2469 h 2469"/>
              <a:gd name="connsiteX4" fmla="*/ 0 w 2475"/>
              <a:gd name="connsiteY4" fmla="*/ 2469 h 2469"/>
              <a:gd name="connsiteX5" fmla="*/ 0 w 2475"/>
              <a:gd name="connsiteY5" fmla="*/ 0 h 2469"/>
              <a:gd name="connsiteX0" fmla="*/ 0 w 2475"/>
              <a:gd name="connsiteY0" fmla="*/ 0 h 2469"/>
              <a:gd name="connsiteX1" fmla="*/ 1228 w 2475"/>
              <a:gd name="connsiteY1" fmla="*/ 228 h 2469"/>
              <a:gd name="connsiteX2" fmla="*/ 2475 w 2475"/>
              <a:gd name="connsiteY2" fmla="*/ 0 h 2469"/>
              <a:gd name="connsiteX3" fmla="*/ 2475 w 2475"/>
              <a:gd name="connsiteY3" fmla="*/ 2469 h 2469"/>
              <a:gd name="connsiteX4" fmla="*/ 0 w 2475"/>
              <a:gd name="connsiteY4" fmla="*/ 2469 h 2469"/>
              <a:gd name="connsiteX5" fmla="*/ 0 w 2475"/>
              <a:gd name="connsiteY5" fmla="*/ 0 h 2469"/>
              <a:gd name="connsiteX0" fmla="*/ 0 w 2475"/>
              <a:gd name="connsiteY0" fmla="*/ 0 h 2469"/>
              <a:gd name="connsiteX1" fmla="*/ 1228 w 2475"/>
              <a:gd name="connsiteY1" fmla="*/ 150 h 2469"/>
              <a:gd name="connsiteX2" fmla="*/ 2475 w 2475"/>
              <a:gd name="connsiteY2" fmla="*/ 0 h 2469"/>
              <a:gd name="connsiteX3" fmla="*/ 2475 w 2475"/>
              <a:gd name="connsiteY3" fmla="*/ 2469 h 2469"/>
              <a:gd name="connsiteX4" fmla="*/ 0 w 2475"/>
              <a:gd name="connsiteY4" fmla="*/ 2469 h 2469"/>
              <a:gd name="connsiteX5" fmla="*/ 0 w 2475"/>
              <a:gd name="connsiteY5" fmla="*/ 0 h 2469"/>
              <a:gd name="connsiteX0" fmla="*/ 0 w 2475"/>
              <a:gd name="connsiteY0" fmla="*/ 0 h 2469"/>
              <a:gd name="connsiteX1" fmla="*/ 1228 w 2475"/>
              <a:gd name="connsiteY1" fmla="*/ 150 h 2469"/>
              <a:gd name="connsiteX2" fmla="*/ 2475 w 2475"/>
              <a:gd name="connsiteY2" fmla="*/ 0 h 2469"/>
              <a:gd name="connsiteX3" fmla="*/ 2475 w 2475"/>
              <a:gd name="connsiteY3" fmla="*/ 2469 h 2469"/>
              <a:gd name="connsiteX4" fmla="*/ 0 w 2475"/>
              <a:gd name="connsiteY4" fmla="*/ 2469 h 2469"/>
              <a:gd name="connsiteX5" fmla="*/ 0 w 2475"/>
              <a:gd name="connsiteY5" fmla="*/ 0 h 2469"/>
              <a:gd name="connsiteX0" fmla="*/ 0 w 2475"/>
              <a:gd name="connsiteY0" fmla="*/ 0 h 2469"/>
              <a:gd name="connsiteX1" fmla="*/ 1228 w 2475"/>
              <a:gd name="connsiteY1" fmla="*/ 150 h 2469"/>
              <a:gd name="connsiteX2" fmla="*/ 1234 w 2475"/>
              <a:gd name="connsiteY2" fmla="*/ 151 h 2469"/>
              <a:gd name="connsiteX3" fmla="*/ 2475 w 2475"/>
              <a:gd name="connsiteY3" fmla="*/ 0 h 2469"/>
              <a:gd name="connsiteX4" fmla="*/ 2475 w 2475"/>
              <a:gd name="connsiteY4" fmla="*/ 2469 h 2469"/>
              <a:gd name="connsiteX5" fmla="*/ 0 w 2475"/>
              <a:gd name="connsiteY5" fmla="*/ 2469 h 2469"/>
              <a:gd name="connsiteX6" fmla="*/ 0 w 2475"/>
              <a:gd name="connsiteY6" fmla="*/ 0 h 2469"/>
              <a:gd name="connsiteX0" fmla="*/ 0 w 2475"/>
              <a:gd name="connsiteY0" fmla="*/ 0 h 2469"/>
              <a:gd name="connsiteX1" fmla="*/ 1228 w 2475"/>
              <a:gd name="connsiteY1" fmla="*/ 150 h 2469"/>
              <a:gd name="connsiteX2" fmla="*/ 1234 w 2475"/>
              <a:gd name="connsiteY2" fmla="*/ 151 h 2469"/>
              <a:gd name="connsiteX3" fmla="*/ 2475 w 2475"/>
              <a:gd name="connsiteY3" fmla="*/ 0 h 2469"/>
              <a:gd name="connsiteX4" fmla="*/ 2475 w 2475"/>
              <a:gd name="connsiteY4" fmla="*/ 2469 h 2469"/>
              <a:gd name="connsiteX5" fmla="*/ 0 w 2475"/>
              <a:gd name="connsiteY5" fmla="*/ 2469 h 2469"/>
              <a:gd name="connsiteX6" fmla="*/ 0 w 2475"/>
              <a:gd name="connsiteY6" fmla="*/ 0 h 2469"/>
              <a:gd name="connsiteX0" fmla="*/ 0 w 2475"/>
              <a:gd name="connsiteY0" fmla="*/ 0 h 2469"/>
              <a:gd name="connsiteX1" fmla="*/ 1228 w 2475"/>
              <a:gd name="connsiteY1" fmla="*/ 150 h 2469"/>
              <a:gd name="connsiteX2" fmla="*/ 1234 w 2475"/>
              <a:gd name="connsiteY2" fmla="*/ 151 h 2469"/>
              <a:gd name="connsiteX3" fmla="*/ 2475 w 2475"/>
              <a:gd name="connsiteY3" fmla="*/ 0 h 2469"/>
              <a:gd name="connsiteX4" fmla="*/ 2475 w 2475"/>
              <a:gd name="connsiteY4" fmla="*/ 2469 h 2469"/>
              <a:gd name="connsiteX5" fmla="*/ 0 w 2475"/>
              <a:gd name="connsiteY5" fmla="*/ 2469 h 2469"/>
              <a:gd name="connsiteX6" fmla="*/ 0 w 2475"/>
              <a:gd name="connsiteY6" fmla="*/ 0 h 2469"/>
              <a:gd name="connsiteX0" fmla="*/ 0 w 2475"/>
              <a:gd name="connsiteY0" fmla="*/ 0 h 2469"/>
              <a:gd name="connsiteX1" fmla="*/ 1228 w 2475"/>
              <a:gd name="connsiteY1" fmla="*/ 150 h 2469"/>
              <a:gd name="connsiteX2" fmla="*/ 1234 w 2475"/>
              <a:gd name="connsiteY2" fmla="*/ 151 h 2469"/>
              <a:gd name="connsiteX3" fmla="*/ 1240 w 2475"/>
              <a:gd name="connsiteY3" fmla="*/ 151 h 2469"/>
              <a:gd name="connsiteX4" fmla="*/ 2475 w 2475"/>
              <a:gd name="connsiteY4" fmla="*/ 0 h 2469"/>
              <a:gd name="connsiteX5" fmla="*/ 2475 w 2475"/>
              <a:gd name="connsiteY5" fmla="*/ 2469 h 2469"/>
              <a:gd name="connsiteX6" fmla="*/ 0 w 2475"/>
              <a:gd name="connsiteY6" fmla="*/ 2469 h 2469"/>
              <a:gd name="connsiteX7" fmla="*/ 0 w 2475"/>
              <a:gd name="connsiteY7" fmla="*/ 0 h 2469"/>
              <a:gd name="connsiteX0" fmla="*/ 0 w 2475"/>
              <a:gd name="connsiteY0" fmla="*/ 0 h 2469"/>
              <a:gd name="connsiteX1" fmla="*/ 1228 w 2475"/>
              <a:gd name="connsiteY1" fmla="*/ 150 h 2469"/>
              <a:gd name="connsiteX2" fmla="*/ 1234 w 2475"/>
              <a:gd name="connsiteY2" fmla="*/ 151 h 2469"/>
              <a:gd name="connsiteX3" fmla="*/ 1240 w 2475"/>
              <a:gd name="connsiteY3" fmla="*/ 151 h 2469"/>
              <a:gd name="connsiteX4" fmla="*/ 2475 w 2475"/>
              <a:gd name="connsiteY4" fmla="*/ 0 h 2469"/>
              <a:gd name="connsiteX5" fmla="*/ 2475 w 2475"/>
              <a:gd name="connsiteY5" fmla="*/ 2469 h 2469"/>
              <a:gd name="connsiteX6" fmla="*/ 0 w 2475"/>
              <a:gd name="connsiteY6" fmla="*/ 2469 h 2469"/>
              <a:gd name="connsiteX7" fmla="*/ 0 w 2475"/>
              <a:gd name="connsiteY7" fmla="*/ 0 h 2469"/>
              <a:gd name="connsiteX0" fmla="*/ 0 w 2475"/>
              <a:gd name="connsiteY0" fmla="*/ 0 h 2469"/>
              <a:gd name="connsiteX1" fmla="*/ 1228 w 2475"/>
              <a:gd name="connsiteY1" fmla="*/ 150 h 2469"/>
              <a:gd name="connsiteX2" fmla="*/ 1234 w 2475"/>
              <a:gd name="connsiteY2" fmla="*/ 151 h 2469"/>
              <a:gd name="connsiteX3" fmla="*/ 2475 w 2475"/>
              <a:gd name="connsiteY3" fmla="*/ 0 h 2469"/>
              <a:gd name="connsiteX4" fmla="*/ 2475 w 2475"/>
              <a:gd name="connsiteY4" fmla="*/ 2469 h 2469"/>
              <a:gd name="connsiteX5" fmla="*/ 0 w 2475"/>
              <a:gd name="connsiteY5" fmla="*/ 2469 h 2469"/>
              <a:gd name="connsiteX6" fmla="*/ 0 w 2475"/>
              <a:gd name="connsiteY6" fmla="*/ 0 h 2469"/>
              <a:gd name="connsiteX0" fmla="*/ 0 w 2475"/>
              <a:gd name="connsiteY0" fmla="*/ 0 h 2469"/>
              <a:gd name="connsiteX1" fmla="*/ 1228 w 2475"/>
              <a:gd name="connsiteY1" fmla="*/ 150 h 2469"/>
              <a:gd name="connsiteX2" fmla="*/ 1234 w 2475"/>
              <a:gd name="connsiteY2" fmla="*/ 151 h 2469"/>
              <a:gd name="connsiteX3" fmla="*/ 1235 w 2475"/>
              <a:gd name="connsiteY3" fmla="*/ 107 h 2469"/>
              <a:gd name="connsiteX4" fmla="*/ 2475 w 2475"/>
              <a:gd name="connsiteY4" fmla="*/ 0 h 2469"/>
              <a:gd name="connsiteX5" fmla="*/ 2475 w 2475"/>
              <a:gd name="connsiteY5" fmla="*/ 2469 h 2469"/>
              <a:gd name="connsiteX6" fmla="*/ 0 w 2475"/>
              <a:gd name="connsiteY6" fmla="*/ 2469 h 2469"/>
              <a:gd name="connsiteX7" fmla="*/ 0 w 2475"/>
              <a:gd name="connsiteY7" fmla="*/ 0 h 2469"/>
              <a:gd name="connsiteX0" fmla="*/ 0 w 2475"/>
              <a:gd name="connsiteY0" fmla="*/ 0 h 2469"/>
              <a:gd name="connsiteX1" fmla="*/ 1228 w 2475"/>
              <a:gd name="connsiteY1" fmla="*/ 150 h 2469"/>
              <a:gd name="connsiteX2" fmla="*/ 1235 w 2475"/>
              <a:gd name="connsiteY2" fmla="*/ 107 h 2469"/>
              <a:gd name="connsiteX3" fmla="*/ 2475 w 2475"/>
              <a:gd name="connsiteY3" fmla="*/ 0 h 2469"/>
              <a:gd name="connsiteX4" fmla="*/ 2475 w 2475"/>
              <a:gd name="connsiteY4" fmla="*/ 2469 h 2469"/>
              <a:gd name="connsiteX5" fmla="*/ 0 w 2475"/>
              <a:gd name="connsiteY5" fmla="*/ 2469 h 2469"/>
              <a:gd name="connsiteX6" fmla="*/ 0 w 2475"/>
              <a:gd name="connsiteY6" fmla="*/ 0 h 2469"/>
              <a:gd name="connsiteX0" fmla="*/ 1235 w 2475"/>
              <a:gd name="connsiteY0" fmla="*/ 107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90 w 2475"/>
              <a:gd name="connsiteY5" fmla="*/ 203 h 2469"/>
              <a:gd name="connsiteX0" fmla="*/ 1235 w 2475"/>
              <a:gd name="connsiteY0" fmla="*/ 107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90 w 2475"/>
              <a:gd name="connsiteY5" fmla="*/ 203 h 2469"/>
              <a:gd name="connsiteX6" fmla="*/ 1235 w 2475"/>
              <a:gd name="connsiteY6" fmla="*/ 107 h 2469"/>
              <a:gd name="connsiteX0" fmla="*/ 1235 w 2475"/>
              <a:gd name="connsiteY0" fmla="*/ 501 h 2863"/>
              <a:gd name="connsiteX1" fmla="*/ 2475 w 2475"/>
              <a:gd name="connsiteY1" fmla="*/ 394 h 2863"/>
              <a:gd name="connsiteX2" fmla="*/ 2475 w 2475"/>
              <a:gd name="connsiteY2" fmla="*/ 2863 h 2863"/>
              <a:gd name="connsiteX3" fmla="*/ 0 w 2475"/>
              <a:gd name="connsiteY3" fmla="*/ 2863 h 2863"/>
              <a:gd name="connsiteX4" fmla="*/ 0 w 2475"/>
              <a:gd name="connsiteY4" fmla="*/ 394 h 2863"/>
              <a:gd name="connsiteX5" fmla="*/ 1235 w 2475"/>
              <a:gd name="connsiteY5" fmla="*/ 501 h 2863"/>
              <a:gd name="connsiteX0" fmla="*/ 1235 w 2475"/>
              <a:gd name="connsiteY0" fmla="*/ 107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35 w 2475"/>
              <a:gd name="connsiteY5" fmla="*/ 107 h 2469"/>
              <a:gd name="connsiteX0" fmla="*/ 1235 w 2475"/>
              <a:gd name="connsiteY0" fmla="*/ 149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35 w 2475"/>
              <a:gd name="connsiteY5" fmla="*/ 149 h 2469"/>
              <a:gd name="connsiteX0" fmla="*/ 1235 w 2475"/>
              <a:gd name="connsiteY0" fmla="*/ 149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35 w 2475"/>
              <a:gd name="connsiteY5" fmla="*/ 149 h 2469"/>
              <a:gd name="connsiteX0" fmla="*/ 1235 w 2475"/>
              <a:gd name="connsiteY0" fmla="*/ 118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35 w 2475"/>
              <a:gd name="connsiteY5" fmla="*/ 118 h 2469"/>
              <a:gd name="connsiteX0" fmla="*/ 1235 w 2475"/>
              <a:gd name="connsiteY0" fmla="*/ 147 h 2469"/>
              <a:gd name="connsiteX1" fmla="*/ 2475 w 2475"/>
              <a:gd name="connsiteY1" fmla="*/ 0 h 2469"/>
              <a:gd name="connsiteX2" fmla="*/ 2475 w 2475"/>
              <a:gd name="connsiteY2" fmla="*/ 2469 h 2469"/>
              <a:gd name="connsiteX3" fmla="*/ 0 w 2475"/>
              <a:gd name="connsiteY3" fmla="*/ 2469 h 2469"/>
              <a:gd name="connsiteX4" fmla="*/ 0 w 2475"/>
              <a:gd name="connsiteY4" fmla="*/ 0 h 2469"/>
              <a:gd name="connsiteX5" fmla="*/ 1235 w 2475"/>
              <a:gd name="connsiteY5" fmla="*/ 147 h 24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75" h="2469">
                <a:moveTo>
                  <a:pt x="1235" y="147"/>
                </a:moveTo>
                <a:lnTo>
                  <a:pt x="2475" y="0"/>
                </a:lnTo>
                <a:lnTo>
                  <a:pt x="2475" y="2469"/>
                </a:lnTo>
                <a:lnTo>
                  <a:pt x="0" y="2469"/>
                </a:lnTo>
                <a:lnTo>
                  <a:pt x="0" y="0"/>
                </a:lnTo>
                <a:lnTo>
                  <a:pt x="1235" y="147"/>
                </a:lnTo>
                <a:close/>
              </a:path>
            </a:pathLst>
          </a:custGeom>
          <a:solidFill>
            <a:schemeClr val="bg1"/>
          </a:solidFill>
          <a:ln w="12700" cap="flat" cmpd="sng">
            <a:solidFill>
              <a:schemeClr val="tx1"/>
            </a:solidFill>
            <a:prstDash val="solid"/>
            <a:round/>
            <a:headEnd/>
            <a:tailEnd/>
          </a:ln>
          <a:effectLst/>
        </p:spPr>
        <p:txBody>
          <a:bodyPr wrap="square" lIns="182880" tIns="365760" rIns="182880" bIns="182880" anchor="t" anchorCtr="0"/>
          <a:lstStyle/>
          <a:p>
            <a:pPr marL="166688" lvl="1" indent="-166688" defTabSz="330200" eaLnBrk="1" hangingPunct="1">
              <a:lnSpc>
                <a:spcPct val="95000"/>
              </a:lnSpc>
              <a:spcBef>
                <a:spcPct val="25000"/>
              </a:spcBef>
              <a:buClr>
                <a:schemeClr val="accent1"/>
              </a:buClr>
              <a:buSzPct val="140000"/>
              <a:tabLst>
                <a:tab pos="8521700" algn="r"/>
              </a:tabLst>
            </a:pPr>
            <a:endParaRPr lang="en-GB" altLang="de-DE" dirty="0">
              <a:solidFill>
                <a:srgbClr val="000000"/>
              </a:solidFill>
              <a:latin typeface="Arial" charset="0"/>
            </a:endParaRPr>
          </a:p>
        </p:txBody>
      </p:sp>
      <p:sp>
        <p:nvSpPr>
          <p:cNvPr id="52" name="Text Placeholder 8"/>
          <p:cNvSpPr>
            <a:spLocks noGrp="1"/>
          </p:cNvSpPr>
          <p:nvPr>
            <p:ph type="body" sz="quarter" idx="44"/>
          </p:nvPr>
        </p:nvSpPr>
        <p:spPr>
          <a:xfrm rot="5400000">
            <a:off x="3151473" y="901062"/>
            <a:ext cx="636898" cy="2057400"/>
          </a:xfrm>
          <a:prstGeom prst="homePlate">
            <a:avLst>
              <a:gd name="adj" fmla="val 35000"/>
            </a:avLst>
          </a:prstGeom>
          <a:solidFill>
            <a:schemeClr val="tx1"/>
          </a:solidFill>
          <a:ln w="12700">
            <a:solidFill>
              <a:schemeClr val="tx1"/>
            </a:solidFill>
          </a:ln>
        </p:spPr>
        <p:txBody>
          <a:bodyPr vert="vert270" anchor="ctr">
            <a:normAutofit/>
          </a:bodyPr>
          <a:lstStyle>
            <a:lvl1pPr marL="0" indent="0" algn="ctr">
              <a:lnSpc>
                <a:spcPts val="1400"/>
              </a:lnSpc>
              <a:spcBef>
                <a:spcPts val="0"/>
              </a:spcBef>
              <a:buNone/>
              <a:defRPr lang="en-US" sz="1200" b="1" kern="1200" cap="all" baseline="0" dirty="0">
                <a:solidFill>
                  <a:schemeClr val="bg1"/>
                </a:solidFill>
                <a:latin typeface="Arial"/>
                <a:ea typeface="+mn-ea"/>
                <a:cs typeface="Arial"/>
              </a:defRPr>
            </a:lvl1pPr>
            <a:lvl2pPr indent="0" algn="ctr">
              <a:spcBef>
                <a:spcPts val="0"/>
              </a:spcBef>
              <a:buNone/>
              <a:defRPr sz="1200" b="1"/>
            </a:lvl2pPr>
            <a:lvl3pPr indent="0" algn="ctr">
              <a:spcBef>
                <a:spcPts val="0"/>
              </a:spcBef>
              <a:buNone/>
              <a:defRPr sz="1200" b="1"/>
            </a:lvl3pPr>
            <a:lvl4pPr indent="0" algn="ctr">
              <a:spcBef>
                <a:spcPts val="0"/>
              </a:spcBef>
              <a:buNone/>
              <a:defRPr sz="1200" b="1"/>
            </a:lvl4pPr>
            <a:lvl5pPr indent="0" algn="ctr">
              <a:spcBef>
                <a:spcPts val="0"/>
              </a:spcBef>
              <a:buNone/>
              <a:defRPr sz="1200" b="1"/>
            </a:lvl5pPr>
          </a:lstStyle>
          <a:p>
            <a:pPr lvl="0"/>
            <a:endParaRPr lang="en-US" dirty="0"/>
          </a:p>
        </p:txBody>
      </p:sp>
      <p:sp>
        <p:nvSpPr>
          <p:cNvPr id="53" name="Content Placeholder 4"/>
          <p:cNvSpPr>
            <a:spLocks noGrp="1"/>
          </p:cNvSpPr>
          <p:nvPr>
            <p:ph sz="quarter" idx="45"/>
          </p:nvPr>
        </p:nvSpPr>
        <p:spPr>
          <a:xfrm>
            <a:off x="2466623" y="2382078"/>
            <a:ext cx="2011680" cy="3749040"/>
          </a:xfrm>
          <a:noFill/>
          <a:ln w="6350" cap="flat" cmpd="sng" algn="ctr">
            <a:noFill/>
            <a:prstDash val="solid"/>
            <a:round/>
            <a:headEnd type="none" w="med" len="med"/>
            <a:tailEnd type="none" w="med" len="med"/>
          </a:ln>
        </p:spPr>
        <p:txBody>
          <a:bodyPr wrap="square" lIns="182880" tIns="91440" rIns="182880" bIns="182880">
            <a:noAutofit/>
          </a:bodyPr>
          <a:lstStyle>
            <a:lvl1pPr>
              <a:defRPr sz="1200"/>
            </a:lvl1pPr>
            <a:lvl2pPr>
              <a:defRPr sz="1200"/>
            </a:lvl2pPr>
            <a:lvl3pPr>
              <a:defRPr sz="1100"/>
            </a:lvl3pPr>
            <a:lvl4pPr>
              <a:defRPr sz="1050"/>
            </a:lvl4pPr>
            <a:lvl5pPr>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G Blank Layout">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endParaRPr lang="en-US" dirty="0"/>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CG Pro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16" name="Text Placeholder 13"/>
          <p:cNvSpPr>
            <a:spLocks noGrp="1"/>
          </p:cNvSpPr>
          <p:nvPr>
            <p:ph type="body" sz="quarter" idx="20"/>
          </p:nvPr>
        </p:nvSpPr>
        <p:spPr>
          <a:xfrm>
            <a:off x="228600" y="2133600"/>
            <a:ext cx="2734733" cy="4041775"/>
          </a:xfrm>
          <a:solidFill>
            <a:schemeClr val="bg1"/>
          </a:solidFill>
          <a:ln w="12700">
            <a:solidFill>
              <a:schemeClr val="tx1"/>
            </a:solidFill>
          </a:ln>
        </p:spPr>
        <p:txBody>
          <a:bodyPr lIns="182880" tIns="137160" rIns="182880" bIns="137160" anchor="t" anchorCtr="0">
            <a:noAutofit/>
          </a:bodyPr>
          <a:lstStyle>
            <a:lvl1pPr>
              <a:defRPr sz="1200"/>
            </a:lvl1pPr>
            <a:lvl2pPr marL="225425" indent="-225425">
              <a:tabLst>
                <a:tab pos="225425" algn="l"/>
              </a:tabLst>
              <a:defRPr sz="1200"/>
            </a:lvl2pPr>
            <a:lvl3pPr marL="342900" indent="-114300">
              <a:defRPr sz="1100"/>
            </a:lvl3pPr>
            <a:lvl4pPr marL="457200" indent="-114300">
              <a:defRPr sz="1050"/>
            </a:lvl4pPr>
            <a:lvl5pPr marL="571500" indent="-114300">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7" name="Footer Placeholder 16"/>
          <p:cNvSpPr>
            <a:spLocks noGrp="1"/>
          </p:cNvSpPr>
          <p:nvPr>
            <p:ph type="ftr" sz="quarter" idx="31"/>
          </p:nvPr>
        </p:nvSpPr>
        <p:spPr/>
        <p:txBody>
          <a:bodyPr/>
          <a:lstStyle/>
          <a:p>
            <a:endParaRPr lang="en-US" dirty="0"/>
          </a:p>
        </p:txBody>
      </p:sp>
      <p:sp>
        <p:nvSpPr>
          <p:cNvPr id="14" name="Text Placeholder 12"/>
          <p:cNvSpPr>
            <a:spLocks noGrp="1"/>
          </p:cNvSpPr>
          <p:nvPr>
            <p:ph type="body" sz="quarter" idx="12" hasCustomPrompt="1"/>
          </p:nvPr>
        </p:nvSpPr>
        <p:spPr>
          <a:xfrm>
            <a:off x="228600" y="1603375"/>
            <a:ext cx="2880360" cy="457200"/>
          </a:xfrm>
          <a:prstGeom prst="homePlate">
            <a:avLst>
              <a:gd name="adj" fmla="val 33316"/>
            </a:avLst>
          </a:prstGeom>
          <a:solidFill>
            <a:schemeClr val="tx1"/>
          </a:solidFill>
          <a:ln w="12700">
            <a:solidFill>
              <a:schemeClr val="tx1"/>
            </a:solidFill>
          </a:ln>
        </p:spPr>
        <p:txBody>
          <a:bodyPr lIns="137160" tIns="137160" rIns="274320" bIns="137160" anchor="ctr"/>
          <a:lstStyle>
            <a:lvl1pPr marL="0" indent="0" algn="l">
              <a:buNone/>
              <a:defRPr sz="1200" b="1" cap="all" baseline="0">
                <a:solidFill>
                  <a:schemeClr val="bg1"/>
                </a:solidFill>
                <a:latin typeface="Arial"/>
                <a:cs typeface="Arial"/>
              </a:defRPr>
            </a:lvl1pPr>
            <a:lvl2pPr marL="341313" indent="-169863">
              <a:defRPr sz="1200"/>
            </a:lvl2pPr>
            <a:lvl3pPr marL="512763" indent="-171450">
              <a:defRPr sz="1200"/>
            </a:lvl3pPr>
            <a:lvl4pPr marL="682625" indent="-169863">
              <a:defRPr sz="1200"/>
            </a:lvl4pPr>
            <a:lvl5pPr marL="854075" indent="-171450">
              <a:defRPr sz="1200"/>
            </a:lvl5pPr>
          </a:lstStyle>
          <a:p>
            <a:pPr lvl="0"/>
            <a:r>
              <a:rPr lang="en-US" dirty="0"/>
              <a:t>Enter Phase</a:t>
            </a:r>
          </a:p>
        </p:txBody>
      </p:sp>
      <p:sp>
        <p:nvSpPr>
          <p:cNvPr id="15" name="Text Placeholder 13"/>
          <p:cNvSpPr>
            <a:spLocks noGrp="1"/>
          </p:cNvSpPr>
          <p:nvPr>
            <p:ph type="body" sz="quarter" idx="17" hasCustomPrompt="1"/>
          </p:nvPr>
        </p:nvSpPr>
        <p:spPr>
          <a:xfrm>
            <a:off x="3131820" y="1603375"/>
            <a:ext cx="2880360" cy="461963"/>
          </a:xfrm>
          <a:prstGeom prst="chevron">
            <a:avLst>
              <a:gd name="adj" fmla="val 34831"/>
            </a:avLst>
          </a:prstGeom>
          <a:solidFill>
            <a:srgbClr val="000000"/>
          </a:solidFill>
          <a:ln w="12700">
            <a:solidFill>
              <a:schemeClr val="tx1"/>
            </a:solidFill>
          </a:ln>
        </p:spPr>
        <p:txBody>
          <a:bodyPr lIns="91440" rIns="91440" anchor="ctr"/>
          <a:lstStyle>
            <a:lvl1pPr>
              <a:buNone/>
              <a:defRPr sz="1200" b="1" cap="all" baseline="0">
                <a:solidFill>
                  <a:schemeClr val="bg1"/>
                </a:solidFill>
                <a:latin typeface="Arial"/>
                <a:cs typeface="Arial"/>
              </a:defRPr>
            </a:lvl1pPr>
          </a:lstStyle>
          <a:p>
            <a:r>
              <a:rPr lang="en-US" dirty="0"/>
              <a:t>Enter Phase</a:t>
            </a:r>
          </a:p>
        </p:txBody>
      </p:sp>
      <p:sp>
        <p:nvSpPr>
          <p:cNvPr id="23" name="Text Placeholder 13"/>
          <p:cNvSpPr>
            <a:spLocks noGrp="1"/>
          </p:cNvSpPr>
          <p:nvPr>
            <p:ph type="body" sz="quarter" idx="29" hasCustomPrompt="1"/>
          </p:nvPr>
        </p:nvSpPr>
        <p:spPr>
          <a:xfrm>
            <a:off x="6035040" y="1603375"/>
            <a:ext cx="2880360" cy="461963"/>
          </a:xfrm>
          <a:prstGeom prst="chevron">
            <a:avLst>
              <a:gd name="adj" fmla="val 34831"/>
            </a:avLst>
          </a:prstGeom>
          <a:solidFill>
            <a:srgbClr val="000000"/>
          </a:solidFill>
          <a:ln w="12700">
            <a:solidFill>
              <a:schemeClr val="tx1"/>
            </a:solidFill>
          </a:ln>
        </p:spPr>
        <p:txBody>
          <a:bodyPr lIns="91440" rIns="91440" anchor="ctr"/>
          <a:lstStyle>
            <a:lvl1pPr>
              <a:buNone/>
              <a:defRPr sz="1200" b="1" cap="all" baseline="0">
                <a:solidFill>
                  <a:schemeClr val="bg1"/>
                </a:solidFill>
                <a:latin typeface="Arial"/>
                <a:cs typeface="Arial"/>
              </a:defRPr>
            </a:lvl1pPr>
          </a:lstStyle>
          <a:p>
            <a:r>
              <a:rPr lang="en-US" dirty="0"/>
              <a:t>Enter Phase</a:t>
            </a:r>
          </a:p>
        </p:txBody>
      </p:sp>
      <p:sp>
        <p:nvSpPr>
          <p:cNvPr id="27" name="Text Placeholder 13"/>
          <p:cNvSpPr>
            <a:spLocks noGrp="1"/>
          </p:cNvSpPr>
          <p:nvPr>
            <p:ph type="body" sz="quarter" idx="32"/>
          </p:nvPr>
        </p:nvSpPr>
        <p:spPr>
          <a:xfrm>
            <a:off x="3124200" y="2133600"/>
            <a:ext cx="2734733" cy="4041775"/>
          </a:xfrm>
          <a:solidFill>
            <a:schemeClr val="bg1"/>
          </a:solidFill>
          <a:ln w="12700">
            <a:solidFill>
              <a:schemeClr val="tx1"/>
            </a:solidFill>
          </a:ln>
        </p:spPr>
        <p:txBody>
          <a:bodyPr lIns="182880" tIns="137160" rIns="182880" bIns="137160" anchor="t" anchorCtr="0">
            <a:noAutofit/>
          </a:bodyPr>
          <a:lstStyle>
            <a:lvl1pPr>
              <a:defRPr sz="1200"/>
            </a:lvl1pPr>
            <a:lvl2pPr marL="225425" indent="-225425">
              <a:tabLst>
                <a:tab pos="225425" algn="l"/>
              </a:tabLst>
              <a:defRPr sz="1200"/>
            </a:lvl2pPr>
            <a:lvl3pPr marL="342900" indent="-114300">
              <a:defRPr sz="1100"/>
            </a:lvl3pPr>
            <a:lvl4pPr marL="457200" indent="-114300">
              <a:defRPr sz="1050"/>
            </a:lvl4pPr>
            <a:lvl5pPr marL="571500" indent="-114300">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8" name="Text Placeholder 13"/>
          <p:cNvSpPr>
            <a:spLocks noGrp="1"/>
          </p:cNvSpPr>
          <p:nvPr>
            <p:ph type="body" sz="quarter" idx="33"/>
          </p:nvPr>
        </p:nvSpPr>
        <p:spPr>
          <a:xfrm>
            <a:off x="6019800" y="2133600"/>
            <a:ext cx="2734733" cy="4041775"/>
          </a:xfrm>
          <a:solidFill>
            <a:schemeClr val="bg1"/>
          </a:solidFill>
          <a:ln w="12700">
            <a:solidFill>
              <a:schemeClr val="tx1"/>
            </a:solidFill>
          </a:ln>
        </p:spPr>
        <p:txBody>
          <a:bodyPr lIns="182880" tIns="137160" rIns="182880" bIns="137160" anchor="t" anchorCtr="0">
            <a:noAutofit/>
          </a:bodyPr>
          <a:lstStyle>
            <a:lvl1pPr>
              <a:defRPr sz="1200"/>
            </a:lvl1pPr>
            <a:lvl2pPr marL="225425" indent="-225425">
              <a:tabLst>
                <a:tab pos="225425" algn="l"/>
              </a:tabLst>
              <a:defRPr sz="1200"/>
            </a:lvl2pPr>
            <a:lvl3pPr marL="342900" indent="-114300">
              <a:defRPr sz="1100"/>
            </a:lvl3pPr>
            <a:lvl4pPr marL="457200" indent="-114300">
              <a:defRPr sz="1050"/>
            </a:lvl4pPr>
            <a:lvl5pPr marL="571500" indent="-114300">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CG Targe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16" name="Text Placeholder 13"/>
          <p:cNvSpPr>
            <a:spLocks noGrp="1"/>
          </p:cNvSpPr>
          <p:nvPr>
            <p:ph type="body" sz="quarter" idx="20"/>
          </p:nvPr>
        </p:nvSpPr>
        <p:spPr>
          <a:xfrm>
            <a:off x="6873876" y="1600199"/>
            <a:ext cx="2039938" cy="4575175"/>
          </a:xfrm>
          <a:solidFill>
            <a:schemeClr val="bg1"/>
          </a:solidFill>
          <a:ln w="12700">
            <a:solidFill>
              <a:schemeClr val="tx1"/>
            </a:solidFill>
          </a:ln>
        </p:spPr>
        <p:txBody>
          <a:bodyPr lIns="182880" tIns="91440" rIns="182880" bIns="137160" anchor="t" anchorCtr="0">
            <a:noAutofit/>
          </a:bodyPr>
          <a:lstStyle>
            <a:lvl1pPr>
              <a:defRPr sz="1200"/>
            </a:lvl1pPr>
            <a:lvl2pPr marL="225425" indent="-225425">
              <a:tabLst>
                <a:tab pos="225425" algn="l"/>
              </a:tabLst>
              <a:defRPr sz="1200"/>
            </a:lvl2pPr>
            <a:lvl3pPr marL="342900" indent="-114300">
              <a:defRPr sz="1100"/>
            </a:lvl3pPr>
            <a:lvl4pPr marL="457200" indent="-114300">
              <a:defRPr sz="1100"/>
            </a:lvl4pPr>
            <a:lvl5pPr marL="571500" indent="-114300">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7" name="Footer Placeholder 16"/>
          <p:cNvSpPr>
            <a:spLocks noGrp="1"/>
          </p:cNvSpPr>
          <p:nvPr>
            <p:ph type="ftr" sz="quarter" idx="31"/>
          </p:nvPr>
        </p:nvSpPr>
        <p:spPr/>
        <p:txBody>
          <a:bodyPr/>
          <a:lstStyle/>
          <a:p>
            <a:endParaRPr lang="en-US" dirty="0"/>
          </a:p>
        </p:txBody>
      </p:sp>
      <p:sp>
        <p:nvSpPr>
          <p:cNvPr id="14" name="Text Placeholder 5"/>
          <p:cNvSpPr>
            <a:spLocks noGrp="1"/>
          </p:cNvSpPr>
          <p:nvPr>
            <p:ph type="body" sz="quarter" idx="21" hasCustomPrompt="1"/>
          </p:nvPr>
        </p:nvSpPr>
        <p:spPr>
          <a:xfrm>
            <a:off x="228600" y="1597025"/>
            <a:ext cx="1600200" cy="1417320"/>
          </a:xfrm>
          <a:prstGeom prst="rect">
            <a:avLst/>
          </a:prstGeom>
          <a:solidFill>
            <a:schemeClr val="tx1"/>
          </a:solidFill>
          <a:ln w="12700">
            <a:solidFill>
              <a:schemeClr val="tx1"/>
            </a:solidFill>
          </a:ln>
        </p:spPr>
        <p:txBody>
          <a:bodyPr lIns="182880" rIns="91440" anchor="ctr">
            <a:noAutofit/>
          </a:bodyPr>
          <a:lstStyle>
            <a:lvl1pPr marL="118872" marR="0" indent="-118872" algn="l" defTabSz="914400" rtl="0" eaLnBrk="1" fontAlgn="auto" latinLnBrk="0" hangingPunct="1">
              <a:lnSpc>
                <a:spcPct val="100000"/>
              </a:lnSpc>
              <a:spcBef>
                <a:spcPct val="20000"/>
              </a:spcBef>
              <a:spcAft>
                <a:spcPts val="0"/>
              </a:spcAft>
              <a:buClr>
                <a:srgbClr val="C0C0C0"/>
              </a:buClr>
              <a:buSzTx/>
              <a:buFont typeface="Wingdings 2" pitchFamily="18" charset="2"/>
              <a:buNone/>
              <a:tabLst/>
              <a:defRPr sz="1100" b="1" cap="all" baseline="0">
                <a:solidFill>
                  <a:schemeClr val="bg1"/>
                </a:solidFill>
                <a:latin typeface="Arial"/>
                <a:cs typeface="Arial"/>
              </a:defRPr>
            </a:lvl1pPr>
            <a:lvl2pPr marL="117475" indent="0">
              <a:buFontTx/>
              <a:buNone/>
              <a:defRPr sz="1000"/>
            </a:lvl2pPr>
          </a:lstStyle>
          <a:p>
            <a:pPr lvl="0"/>
            <a:r>
              <a:rPr lang="en-US" dirty="0"/>
              <a:t>Click to Type</a:t>
            </a:r>
          </a:p>
        </p:txBody>
      </p:sp>
      <p:sp>
        <p:nvSpPr>
          <p:cNvPr id="24" name="Text Placeholder 5"/>
          <p:cNvSpPr>
            <a:spLocks noGrp="1"/>
          </p:cNvSpPr>
          <p:nvPr>
            <p:ph type="body" sz="quarter" idx="32" hasCustomPrompt="1"/>
          </p:nvPr>
        </p:nvSpPr>
        <p:spPr>
          <a:xfrm>
            <a:off x="228600" y="3177646"/>
            <a:ext cx="1600200" cy="1417320"/>
          </a:xfrm>
          <a:prstGeom prst="rect">
            <a:avLst/>
          </a:prstGeom>
          <a:solidFill>
            <a:schemeClr val="tx1"/>
          </a:solidFill>
          <a:ln w="12700">
            <a:solidFill>
              <a:schemeClr val="tx1"/>
            </a:solidFill>
          </a:ln>
        </p:spPr>
        <p:txBody>
          <a:bodyPr lIns="182880" rIns="91440" anchor="ctr">
            <a:noAutofit/>
          </a:bodyPr>
          <a:lstStyle>
            <a:lvl1pPr marL="118872" marR="0" indent="-118872" algn="l" defTabSz="914400" rtl="0" eaLnBrk="1" fontAlgn="auto" latinLnBrk="0" hangingPunct="1">
              <a:lnSpc>
                <a:spcPct val="100000"/>
              </a:lnSpc>
              <a:spcBef>
                <a:spcPct val="20000"/>
              </a:spcBef>
              <a:spcAft>
                <a:spcPts val="0"/>
              </a:spcAft>
              <a:buClr>
                <a:srgbClr val="C0C0C0"/>
              </a:buClr>
              <a:buSzTx/>
              <a:buFont typeface="Wingdings 2" pitchFamily="18" charset="2"/>
              <a:buNone/>
              <a:tabLst/>
              <a:defRPr sz="1100" b="1" cap="all" baseline="0">
                <a:solidFill>
                  <a:schemeClr val="bg1"/>
                </a:solidFill>
                <a:latin typeface="Arial"/>
                <a:cs typeface="Arial"/>
              </a:defRPr>
            </a:lvl1pPr>
            <a:lvl2pPr marL="117475" indent="0">
              <a:buFontTx/>
              <a:buNone/>
              <a:defRPr sz="1000"/>
            </a:lvl2pPr>
          </a:lstStyle>
          <a:p>
            <a:pPr lvl="0"/>
            <a:r>
              <a:rPr lang="en-US" dirty="0"/>
              <a:t>Click to Type</a:t>
            </a:r>
          </a:p>
        </p:txBody>
      </p:sp>
      <p:sp>
        <p:nvSpPr>
          <p:cNvPr id="26" name="Text Placeholder 5"/>
          <p:cNvSpPr>
            <a:spLocks noGrp="1"/>
          </p:cNvSpPr>
          <p:nvPr>
            <p:ph type="body" sz="quarter" idx="33" hasCustomPrompt="1"/>
          </p:nvPr>
        </p:nvSpPr>
        <p:spPr>
          <a:xfrm>
            <a:off x="228600" y="4758267"/>
            <a:ext cx="1600200" cy="1417320"/>
          </a:xfrm>
          <a:prstGeom prst="rect">
            <a:avLst/>
          </a:prstGeom>
          <a:solidFill>
            <a:schemeClr val="tx1"/>
          </a:solidFill>
          <a:ln w="12700">
            <a:solidFill>
              <a:schemeClr val="tx1"/>
            </a:solidFill>
          </a:ln>
        </p:spPr>
        <p:txBody>
          <a:bodyPr lIns="182880" rIns="91440" anchor="ctr">
            <a:noAutofit/>
          </a:bodyPr>
          <a:lstStyle>
            <a:lvl1pPr marL="118872" marR="0" indent="-118872" algn="l" defTabSz="914400" rtl="0" eaLnBrk="1" fontAlgn="auto" latinLnBrk="0" hangingPunct="1">
              <a:lnSpc>
                <a:spcPct val="100000"/>
              </a:lnSpc>
              <a:spcBef>
                <a:spcPct val="20000"/>
              </a:spcBef>
              <a:spcAft>
                <a:spcPts val="0"/>
              </a:spcAft>
              <a:buClr>
                <a:srgbClr val="C0C0C0"/>
              </a:buClr>
              <a:buSzTx/>
              <a:buFont typeface="Wingdings 2" pitchFamily="18" charset="2"/>
              <a:buNone/>
              <a:tabLst/>
              <a:defRPr sz="1100" b="1" cap="all" baseline="0">
                <a:solidFill>
                  <a:schemeClr val="bg1"/>
                </a:solidFill>
                <a:latin typeface="Arial"/>
                <a:cs typeface="Arial"/>
              </a:defRPr>
            </a:lvl1pPr>
            <a:lvl2pPr marL="117475" indent="0">
              <a:buFontTx/>
              <a:buNone/>
              <a:defRPr sz="1000"/>
            </a:lvl2pPr>
          </a:lstStyle>
          <a:p>
            <a:pPr lvl="0"/>
            <a:r>
              <a:rPr lang="en-US" dirty="0"/>
              <a:t>Click to Type</a:t>
            </a:r>
          </a:p>
        </p:txBody>
      </p:sp>
      <p:sp>
        <p:nvSpPr>
          <p:cNvPr id="32" name="Text Placeholder 5"/>
          <p:cNvSpPr>
            <a:spLocks noGrp="1"/>
          </p:cNvSpPr>
          <p:nvPr>
            <p:ph type="body" sz="quarter" idx="30" hasCustomPrompt="1"/>
          </p:nvPr>
        </p:nvSpPr>
        <p:spPr>
          <a:xfrm>
            <a:off x="1828799" y="1597025"/>
            <a:ext cx="5029200" cy="1417320"/>
          </a:xfrm>
          <a:prstGeom prst="homePlate">
            <a:avLst>
              <a:gd name="adj" fmla="val 25111"/>
            </a:avLst>
          </a:prstGeom>
          <a:solidFill>
            <a:schemeClr val="bg1"/>
          </a:solidFill>
          <a:ln w="12700">
            <a:solidFill>
              <a:schemeClr val="tx1"/>
            </a:solidFill>
          </a:ln>
        </p:spPr>
        <p:txBody>
          <a:bodyPr lIns="182880" rIns="457200" bIns="91440" anchor="ctr">
            <a:noAutofit/>
          </a:bodyPr>
          <a:lstStyle>
            <a:lvl1pPr marL="164592" marR="0" indent="-164592" algn="l" defTabSz="914400" rtl="0" eaLnBrk="1" fontAlgn="auto" latinLnBrk="0" hangingPunct="1">
              <a:lnSpc>
                <a:spcPct val="100000"/>
              </a:lnSpc>
              <a:spcBef>
                <a:spcPts val="0"/>
              </a:spcBef>
              <a:spcAft>
                <a:spcPts val="600"/>
              </a:spcAft>
              <a:buClr>
                <a:schemeClr val="accent1"/>
              </a:buClr>
              <a:buSzTx/>
              <a:buFont typeface="Wingdings 2" pitchFamily="18" charset="2"/>
              <a:buNone/>
              <a:tabLst/>
              <a:defRPr sz="1200" baseline="0"/>
            </a:lvl1pPr>
            <a:lvl2pPr marL="228600" indent="-228600">
              <a:spcBef>
                <a:spcPts val="0"/>
              </a:spcBef>
              <a:spcAft>
                <a:spcPts val="600"/>
              </a:spcAft>
              <a:buClrTx/>
              <a:buFont typeface="Lucida Grande"/>
              <a:buChar char="—"/>
              <a:tabLst/>
              <a:defRPr sz="1200" baseline="0"/>
            </a:lvl2pPr>
            <a:lvl3pPr marL="347663" indent="-119063">
              <a:spcBef>
                <a:spcPts val="0"/>
              </a:spcBef>
              <a:spcAft>
                <a:spcPts val="600"/>
              </a:spcAft>
              <a:buClrTx/>
              <a:buFont typeface="Arial"/>
              <a:buChar char="•"/>
              <a:defRPr sz="1200" baseline="0"/>
            </a:lvl3pPr>
            <a:lvl4pPr marL="603504" indent="-164592">
              <a:buClr>
                <a:srgbClr val="B01C2E"/>
              </a:buClr>
              <a:buFont typeface="Arial" pitchFamily="34" charset="0"/>
              <a:buChar char="–"/>
              <a:defRPr sz="1200"/>
            </a:lvl4pPr>
            <a:lvl5pPr marL="768096" indent="-164592">
              <a:buClr>
                <a:srgbClr val="B01C2E"/>
              </a:buClr>
              <a:buFont typeface="Arial" pitchFamily="34" charset="0"/>
              <a:buChar char="–"/>
              <a:defRPr sz="1200"/>
            </a:lvl5pPr>
            <a:lvl6pPr marL="914400" indent="-164592">
              <a:buClr>
                <a:srgbClr val="B01C2E"/>
              </a:buClr>
              <a:buFont typeface="Arial" pitchFamily="34" charset="0"/>
              <a:buChar char="–"/>
              <a:defRPr sz="1200"/>
            </a:lvl6pPr>
          </a:lstStyle>
          <a:p>
            <a:pPr lvl="0"/>
            <a:r>
              <a:rPr lang="en-US" dirty="0"/>
              <a:t>Level 1</a:t>
            </a:r>
          </a:p>
          <a:p>
            <a:pPr lvl="1"/>
            <a:r>
              <a:rPr lang="en-US" sz="1200" dirty="0"/>
              <a:t>Level 2</a:t>
            </a:r>
          </a:p>
          <a:p>
            <a:pPr lvl="2"/>
            <a:r>
              <a:rPr lang="en-US" sz="1200" dirty="0"/>
              <a:t>Level 3</a:t>
            </a:r>
          </a:p>
        </p:txBody>
      </p:sp>
      <p:sp>
        <p:nvSpPr>
          <p:cNvPr id="33" name="Text Placeholder 5"/>
          <p:cNvSpPr>
            <a:spLocks noGrp="1"/>
          </p:cNvSpPr>
          <p:nvPr>
            <p:ph type="body" sz="quarter" idx="34" hasCustomPrompt="1"/>
          </p:nvPr>
        </p:nvSpPr>
        <p:spPr>
          <a:xfrm>
            <a:off x="1828799" y="3177646"/>
            <a:ext cx="5029200" cy="1417320"/>
          </a:xfrm>
          <a:prstGeom prst="homePlate">
            <a:avLst>
              <a:gd name="adj" fmla="val 25111"/>
            </a:avLst>
          </a:prstGeom>
          <a:solidFill>
            <a:schemeClr val="bg1"/>
          </a:solidFill>
          <a:ln w="12700">
            <a:solidFill>
              <a:schemeClr val="tx1"/>
            </a:solidFill>
          </a:ln>
        </p:spPr>
        <p:txBody>
          <a:bodyPr lIns="182880" rIns="457200" bIns="91440" anchor="ctr">
            <a:noAutofit/>
          </a:bodyPr>
          <a:lstStyle>
            <a:lvl1pPr marL="164592" marR="0" indent="-164592" algn="l" defTabSz="914400" rtl="0" eaLnBrk="1" fontAlgn="auto" latinLnBrk="0" hangingPunct="1">
              <a:lnSpc>
                <a:spcPct val="100000"/>
              </a:lnSpc>
              <a:spcBef>
                <a:spcPts val="0"/>
              </a:spcBef>
              <a:spcAft>
                <a:spcPts val="600"/>
              </a:spcAft>
              <a:buClr>
                <a:schemeClr val="accent1"/>
              </a:buClr>
              <a:buSzTx/>
              <a:buFont typeface="Wingdings 2" pitchFamily="18" charset="2"/>
              <a:buNone/>
              <a:tabLst/>
              <a:defRPr sz="1200" baseline="0"/>
            </a:lvl1pPr>
            <a:lvl2pPr marL="228600" indent="-228600">
              <a:spcBef>
                <a:spcPts val="0"/>
              </a:spcBef>
              <a:spcAft>
                <a:spcPts val="600"/>
              </a:spcAft>
              <a:buClrTx/>
              <a:buFont typeface="Lucida Grande"/>
              <a:buChar char="—"/>
              <a:tabLst/>
              <a:defRPr sz="1200" baseline="0"/>
            </a:lvl2pPr>
            <a:lvl3pPr marL="347663" indent="-119063">
              <a:spcBef>
                <a:spcPts val="0"/>
              </a:spcBef>
              <a:spcAft>
                <a:spcPts val="600"/>
              </a:spcAft>
              <a:buClrTx/>
              <a:buFont typeface="Arial"/>
              <a:buChar char="•"/>
              <a:defRPr sz="1200" baseline="0"/>
            </a:lvl3pPr>
            <a:lvl4pPr marL="603504" indent="-164592">
              <a:buClr>
                <a:srgbClr val="B01C2E"/>
              </a:buClr>
              <a:buFont typeface="Arial" pitchFamily="34" charset="0"/>
              <a:buChar char="–"/>
              <a:defRPr sz="1200"/>
            </a:lvl4pPr>
            <a:lvl5pPr marL="768096" indent="-164592">
              <a:buClr>
                <a:srgbClr val="B01C2E"/>
              </a:buClr>
              <a:buFont typeface="Arial" pitchFamily="34" charset="0"/>
              <a:buChar char="–"/>
              <a:defRPr sz="1200"/>
            </a:lvl5pPr>
            <a:lvl6pPr marL="914400" indent="-164592">
              <a:buClr>
                <a:srgbClr val="B01C2E"/>
              </a:buClr>
              <a:buFont typeface="Arial" pitchFamily="34" charset="0"/>
              <a:buChar char="–"/>
              <a:defRPr sz="1200"/>
            </a:lvl6pPr>
          </a:lstStyle>
          <a:p>
            <a:pPr lvl="0"/>
            <a:r>
              <a:rPr lang="en-US" dirty="0"/>
              <a:t>Level 1</a:t>
            </a:r>
          </a:p>
          <a:p>
            <a:pPr lvl="1"/>
            <a:r>
              <a:rPr lang="en-US" sz="1200" dirty="0"/>
              <a:t>Level 2</a:t>
            </a:r>
          </a:p>
          <a:p>
            <a:pPr lvl="2"/>
            <a:r>
              <a:rPr lang="en-US" sz="1200" dirty="0"/>
              <a:t>Level 3</a:t>
            </a:r>
          </a:p>
        </p:txBody>
      </p:sp>
      <p:sp>
        <p:nvSpPr>
          <p:cNvPr id="34" name="Text Placeholder 5"/>
          <p:cNvSpPr>
            <a:spLocks noGrp="1"/>
          </p:cNvSpPr>
          <p:nvPr>
            <p:ph type="body" sz="quarter" idx="35" hasCustomPrompt="1"/>
          </p:nvPr>
        </p:nvSpPr>
        <p:spPr>
          <a:xfrm>
            <a:off x="1828799" y="4758267"/>
            <a:ext cx="5029200" cy="1417320"/>
          </a:xfrm>
          <a:prstGeom prst="homePlate">
            <a:avLst>
              <a:gd name="adj" fmla="val 25111"/>
            </a:avLst>
          </a:prstGeom>
          <a:solidFill>
            <a:schemeClr val="bg1"/>
          </a:solidFill>
          <a:ln w="12700">
            <a:solidFill>
              <a:schemeClr val="tx1"/>
            </a:solidFill>
          </a:ln>
        </p:spPr>
        <p:txBody>
          <a:bodyPr lIns="182880" rIns="457200" bIns="91440" anchor="ctr">
            <a:noAutofit/>
          </a:bodyPr>
          <a:lstStyle>
            <a:lvl1pPr marL="164592" marR="0" indent="-164592" algn="l" defTabSz="914400" rtl="0" eaLnBrk="1" fontAlgn="auto" latinLnBrk="0" hangingPunct="1">
              <a:lnSpc>
                <a:spcPct val="100000"/>
              </a:lnSpc>
              <a:spcBef>
                <a:spcPts val="0"/>
              </a:spcBef>
              <a:spcAft>
                <a:spcPts val="600"/>
              </a:spcAft>
              <a:buClr>
                <a:schemeClr val="accent1"/>
              </a:buClr>
              <a:buSzTx/>
              <a:buFont typeface="Wingdings 2" pitchFamily="18" charset="2"/>
              <a:buNone/>
              <a:tabLst/>
              <a:defRPr sz="1200" baseline="0"/>
            </a:lvl1pPr>
            <a:lvl2pPr marL="228600" indent="-228600">
              <a:spcBef>
                <a:spcPts val="0"/>
              </a:spcBef>
              <a:spcAft>
                <a:spcPts val="600"/>
              </a:spcAft>
              <a:buClrTx/>
              <a:buFont typeface="Lucida Grande"/>
              <a:buChar char="—"/>
              <a:tabLst/>
              <a:defRPr sz="1200" baseline="0"/>
            </a:lvl2pPr>
            <a:lvl3pPr marL="347663" indent="-119063">
              <a:spcBef>
                <a:spcPts val="0"/>
              </a:spcBef>
              <a:spcAft>
                <a:spcPts val="600"/>
              </a:spcAft>
              <a:buClrTx/>
              <a:buFont typeface="Arial"/>
              <a:buChar char="•"/>
              <a:defRPr sz="1200" baseline="0"/>
            </a:lvl3pPr>
            <a:lvl4pPr marL="603504" indent="-164592">
              <a:buClr>
                <a:srgbClr val="B01C2E"/>
              </a:buClr>
              <a:buFont typeface="Arial" pitchFamily="34" charset="0"/>
              <a:buChar char="–"/>
              <a:defRPr sz="1200"/>
            </a:lvl4pPr>
            <a:lvl5pPr marL="768096" indent="-164592">
              <a:buClr>
                <a:srgbClr val="B01C2E"/>
              </a:buClr>
              <a:buFont typeface="Arial" pitchFamily="34" charset="0"/>
              <a:buChar char="–"/>
              <a:defRPr sz="1200"/>
            </a:lvl5pPr>
            <a:lvl6pPr marL="914400" indent="-164592">
              <a:buClr>
                <a:srgbClr val="B01C2E"/>
              </a:buClr>
              <a:buFont typeface="Arial" pitchFamily="34" charset="0"/>
              <a:buChar char="–"/>
              <a:defRPr sz="1200"/>
            </a:lvl6pPr>
          </a:lstStyle>
          <a:p>
            <a:pPr lvl="0"/>
            <a:r>
              <a:rPr lang="en-US" dirty="0"/>
              <a:t>Level 1</a:t>
            </a:r>
          </a:p>
          <a:p>
            <a:pPr lvl="1"/>
            <a:r>
              <a:rPr lang="en-US" sz="1200" dirty="0"/>
              <a:t>Level 2</a:t>
            </a:r>
          </a:p>
          <a:p>
            <a:pPr lvl="2"/>
            <a:r>
              <a:rPr lang="en-US" sz="1200" dirty="0"/>
              <a:t>Level 3</a:t>
            </a:r>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CG Text blocks - Two palettes moving forward">
    <p:spTree>
      <p:nvGrpSpPr>
        <p:cNvPr id="1" name=""/>
        <p:cNvGrpSpPr/>
        <p:nvPr/>
      </p:nvGrpSpPr>
      <p:grpSpPr>
        <a:xfrm>
          <a:off x="0" y="0"/>
          <a:ext cx="0" cy="0"/>
          <a:chOff x="0" y="0"/>
          <a:chExt cx="0" cy="0"/>
        </a:xfrm>
      </p:grpSpPr>
      <p:sp>
        <p:nvSpPr>
          <p:cNvPr id="13" name="Right Arrow 12"/>
          <p:cNvSpPr/>
          <p:nvPr userDrawn="1"/>
        </p:nvSpPr>
        <p:spPr>
          <a:xfrm>
            <a:off x="228600" y="3131708"/>
            <a:ext cx="8685213" cy="1730050"/>
          </a:xfrm>
          <a:prstGeom prst="rightArrow">
            <a:avLst/>
          </a:prstGeom>
          <a:gradFill flip="none" rotWithShape="1">
            <a:gsLst>
              <a:gs pos="0">
                <a:schemeClr val="accent6"/>
              </a:gs>
              <a:gs pos="100000">
                <a:schemeClr val="accent6">
                  <a:lumMod val="20000"/>
                  <a:lumOff val="80000"/>
                </a:schemeClr>
              </a:gs>
            </a:gsLst>
            <a:lin ang="108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p:txBody>
          <a:bodyPr/>
          <a:lstStyle/>
          <a:p>
            <a:r>
              <a:rPr lang="en-US" dirty="0"/>
              <a:t>Click to edit Master title style</a:t>
            </a:r>
          </a:p>
        </p:txBody>
      </p:sp>
      <p:sp>
        <p:nvSpPr>
          <p:cNvPr id="5" name="Content Placeholder 4"/>
          <p:cNvSpPr>
            <a:spLocks noGrp="1"/>
          </p:cNvSpPr>
          <p:nvPr>
            <p:ph sz="quarter" idx="11"/>
          </p:nvPr>
        </p:nvSpPr>
        <p:spPr>
          <a:xfrm>
            <a:off x="548683" y="1970088"/>
            <a:ext cx="3353971" cy="4202112"/>
          </a:xfrm>
          <a:solidFill>
            <a:schemeClr val="bg1"/>
          </a:solidFill>
          <a:ln w="12700" cap="flat" cmpd="sng" algn="ctr">
            <a:solidFill>
              <a:schemeClr val="tx1"/>
            </a:solidFill>
            <a:prstDash val="solid"/>
            <a:round/>
            <a:headEnd type="none" w="med" len="med"/>
            <a:tailEnd type="none" w="med" len="med"/>
          </a:ln>
        </p:spPr>
        <p:txBody>
          <a:bodyPr wrap="square" lIns="182880" tIns="137160" rIns="182880" bIns="182880">
            <a:noAutofit/>
          </a:bodyPr>
          <a:lstStyle>
            <a:lvl1pPr>
              <a:defRPr sz="1400"/>
            </a:lvl1pPr>
            <a:lvl2pPr>
              <a:defRPr sz="1400"/>
            </a:lvl2pPr>
            <a:lvl3pPr>
              <a:defRPr sz="1200"/>
            </a:lvl3pPr>
            <a:lvl4pPr>
              <a:defRPr sz="11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6"/>
          <p:cNvSpPr>
            <a:spLocks noGrp="1"/>
          </p:cNvSpPr>
          <p:nvPr>
            <p:ph sz="quarter" idx="12"/>
          </p:nvPr>
        </p:nvSpPr>
        <p:spPr>
          <a:xfrm>
            <a:off x="4215220" y="1971710"/>
            <a:ext cx="3353971" cy="4200490"/>
          </a:xfrm>
          <a:solidFill>
            <a:schemeClr val="bg1"/>
          </a:solidFill>
          <a:ln w="12700" cap="flat" cmpd="sng" algn="ctr">
            <a:solidFill>
              <a:schemeClr val="tx1"/>
            </a:solidFill>
            <a:prstDash val="solid"/>
            <a:round/>
            <a:headEnd type="none" w="med" len="med"/>
            <a:tailEnd type="none" w="med" len="med"/>
          </a:ln>
        </p:spPr>
        <p:txBody>
          <a:bodyPr wrap="square" lIns="182880" tIns="137160" rIns="182880" bIns="182880">
            <a:noAutofit/>
          </a:bodyPr>
          <a:lstStyle>
            <a:lvl1pPr>
              <a:defRPr sz="1400"/>
            </a:lvl1pPr>
            <a:lvl2pPr>
              <a:defRPr sz="1400"/>
            </a:lvl2pPr>
            <a:lvl3pPr>
              <a:defRPr sz="1200"/>
            </a:lvl3pPr>
            <a:lvl4pPr>
              <a:defRPr sz="11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ext Placeholder 8"/>
          <p:cNvSpPr>
            <a:spLocks noGrp="1"/>
          </p:cNvSpPr>
          <p:nvPr>
            <p:ph type="body" sz="quarter" idx="13"/>
          </p:nvPr>
        </p:nvSpPr>
        <p:spPr>
          <a:xfrm>
            <a:off x="548683" y="1612238"/>
            <a:ext cx="3353971" cy="365760"/>
          </a:xfrm>
          <a:solidFill>
            <a:schemeClr val="tx1"/>
          </a:solidFill>
          <a:ln w="12700" cap="flat" cmpd="sng" algn="ctr">
            <a:solidFill>
              <a:schemeClr val="tx1"/>
            </a:solidFill>
            <a:prstDash val="solid"/>
            <a:round/>
            <a:headEnd type="none" w="med" len="med"/>
            <a:tailEnd type="none" w="med" len="med"/>
          </a:ln>
        </p:spPr>
        <p:txBody>
          <a:bodyPr lIns="182880" tIns="0" rIns="182880" bIns="0" anchor="ctr" anchorCtr="0">
            <a:normAutofit/>
          </a:bodyPr>
          <a:lstStyle>
            <a:lvl1pPr>
              <a:defRPr sz="1200" b="1" cap="all" baseline="0">
                <a:solidFill>
                  <a:schemeClr val="bg1"/>
                </a:solidFill>
                <a:latin typeface="Arial"/>
                <a:cs typeface="Arial"/>
              </a:defRPr>
            </a:lvl1pPr>
          </a:lstStyle>
          <a:p>
            <a:pPr lvl="0"/>
            <a:r>
              <a:rPr lang="en-US" dirty="0"/>
              <a:t>Click to edit Master text styles</a:t>
            </a:r>
          </a:p>
        </p:txBody>
      </p:sp>
      <p:sp>
        <p:nvSpPr>
          <p:cNvPr id="10" name="Text Placeholder 8"/>
          <p:cNvSpPr>
            <a:spLocks noGrp="1"/>
          </p:cNvSpPr>
          <p:nvPr>
            <p:ph type="body" sz="quarter" idx="14"/>
          </p:nvPr>
        </p:nvSpPr>
        <p:spPr>
          <a:xfrm>
            <a:off x="4216466" y="1612238"/>
            <a:ext cx="3353971" cy="365760"/>
          </a:xfrm>
          <a:solidFill>
            <a:schemeClr val="tx1"/>
          </a:solidFill>
          <a:ln w="12700" cap="flat" cmpd="sng" algn="ctr">
            <a:solidFill>
              <a:schemeClr val="tx1"/>
            </a:solidFill>
            <a:prstDash val="solid"/>
            <a:round/>
            <a:headEnd type="none" w="med" len="med"/>
            <a:tailEnd type="none" w="med" len="med"/>
          </a:ln>
        </p:spPr>
        <p:txBody>
          <a:bodyPr lIns="182880" tIns="0" rIns="182880" bIns="0" anchor="ctr" anchorCtr="0">
            <a:normAutofit/>
          </a:bodyPr>
          <a:lstStyle>
            <a:lvl1pPr>
              <a:defRPr sz="1200" b="1" cap="all" baseline="0">
                <a:solidFill>
                  <a:schemeClr val="bg1"/>
                </a:solidFill>
                <a:latin typeface="Arial"/>
                <a:cs typeface="Arial"/>
              </a:defRPr>
            </a:lvl1pPr>
          </a:lstStyle>
          <a:p>
            <a:pPr lvl="0"/>
            <a:r>
              <a:rPr lang="en-US" dirty="0"/>
              <a:t>Click to edit Master text styles</a:t>
            </a:r>
          </a:p>
        </p:txBody>
      </p:sp>
      <p:sp>
        <p:nvSpPr>
          <p:cNvPr id="11" name="Footer Placeholder 10"/>
          <p:cNvSpPr>
            <a:spLocks noGrp="1"/>
          </p:cNvSpPr>
          <p:nvPr>
            <p:ph type="ftr" sz="quarter" idx="15"/>
          </p:nvPr>
        </p:nvSpPr>
        <p:spPr/>
        <p:txBody>
          <a:bodyPr/>
          <a:lstStyle/>
          <a:p>
            <a:endParaRPr lang="en-US" dirty="0"/>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CG Confli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11" name="Footer Placeholder 10"/>
          <p:cNvSpPr>
            <a:spLocks noGrp="1"/>
          </p:cNvSpPr>
          <p:nvPr>
            <p:ph type="ftr" sz="quarter" idx="15"/>
          </p:nvPr>
        </p:nvSpPr>
        <p:spPr/>
        <p:txBody>
          <a:bodyPr/>
          <a:lstStyle/>
          <a:p>
            <a:endParaRPr lang="en-US" dirty="0"/>
          </a:p>
        </p:txBody>
      </p:sp>
      <p:sp>
        <p:nvSpPr>
          <p:cNvPr id="12" name="Text Placeholder 17"/>
          <p:cNvSpPr>
            <a:spLocks noGrp="1"/>
          </p:cNvSpPr>
          <p:nvPr>
            <p:ph type="body" sz="quarter" idx="21" hasCustomPrompt="1"/>
          </p:nvPr>
        </p:nvSpPr>
        <p:spPr>
          <a:xfrm>
            <a:off x="228600" y="1597025"/>
            <a:ext cx="3383844" cy="457200"/>
          </a:xfrm>
          <a:prstGeom prst="rect">
            <a:avLst/>
          </a:prstGeom>
          <a:solidFill>
            <a:schemeClr val="tx1"/>
          </a:solidFill>
          <a:ln w="12700">
            <a:solidFill>
              <a:schemeClr val="tx1"/>
            </a:solidFill>
          </a:ln>
        </p:spPr>
        <p:txBody>
          <a:bodyPr anchor="ctr"/>
          <a:lstStyle>
            <a:lvl1pPr algn="ctr">
              <a:buNone/>
              <a:defRPr sz="1200" b="1" cap="all" baseline="0">
                <a:solidFill>
                  <a:schemeClr val="bg1"/>
                </a:solidFill>
                <a:latin typeface="Arial"/>
                <a:cs typeface="Arial"/>
              </a:defRPr>
            </a:lvl1pPr>
          </a:lstStyle>
          <a:p>
            <a:pPr lvl="0"/>
            <a:r>
              <a:rPr lang="en-US" dirty="0"/>
              <a:t>Click to Type</a:t>
            </a:r>
          </a:p>
        </p:txBody>
      </p:sp>
      <p:sp>
        <p:nvSpPr>
          <p:cNvPr id="14" name="Text Placeholder 17"/>
          <p:cNvSpPr>
            <a:spLocks noGrp="1"/>
          </p:cNvSpPr>
          <p:nvPr>
            <p:ph type="body" sz="quarter" idx="23" hasCustomPrompt="1"/>
          </p:nvPr>
        </p:nvSpPr>
        <p:spPr>
          <a:xfrm>
            <a:off x="5526263" y="1597025"/>
            <a:ext cx="3383280" cy="457200"/>
          </a:xfrm>
          <a:prstGeom prst="rect">
            <a:avLst/>
          </a:prstGeom>
          <a:solidFill>
            <a:schemeClr val="tx1"/>
          </a:solidFill>
          <a:ln w="12700">
            <a:solidFill>
              <a:schemeClr val="tx1"/>
            </a:solidFill>
          </a:ln>
        </p:spPr>
        <p:txBody>
          <a:bodyPr anchor="ctr">
            <a:noAutofit/>
          </a:bodyPr>
          <a:lstStyle>
            <a:lvl1pPr algn="ctr">
              <a:buNone/>
              <a:defRPr sz="1200" b="1" cap="all" baseline="0">
                <a:solidFill>
                  <a:schemeClr val="bg1"/>
                </a:solidFill>
                <a:latin typeface="Arial"/>
                <a:cs typeface="Arial"/>
              </a:defRPr>
            </a:lvl1pPr>
          </a:lstStyle>
          <a:p>
            <a:pPr lvl="0"/>
            <a:r>
              <a:rPr lang="en-US" dirty="0"/>
              <a:t>Click to Type</a:t>
            </a:r>
          </a:p>
        </p:txBody>
      </p:sp>
      <p:sp>
        <p:nvSpPr>
          <p:cNvPr id="15" name="Freeform 7"/>
          <p:cNvSpPr>
            <a:spLocks/>
          </p:cNvSpPr>
          <p:nvPr userDrawn="1"/>
        </p:nvSpPr>
        <p:spPr bwMode="auto">
          <a:xfrm>
            <a:off x="4394458" y="2971805"/>
            <a:ext cx="526534" cy="1963948"/>
          </a:xfrm>
          <a:custGeom>
            <a:avLst/>
            <a:gdLst/>
            <a:ahLst/>
            <a:cxnLst>
              <a:cxn ang="0">
                <a:pos x="72" y="0"/>
              </a:cxn>
              <a:cxn ang="0">
                <a:pos x="0" y="232"/>
              </a:cxn>
              <a:cxn ang="0">
                <a:pos x="48" y="232"/>
              </a:cxn>
              <a:cxn ang="0">
                <a:pos x="0" y="376"/>
              </a:cxn>
              <a:cxn ang="0">
                <a:pos x="72" y="376"/>
              </a:cxn>
              <a:cxn ang="0">
                <a:pos x="32" y="504"/>
              </a:cxn>
              <a:cxn ang="0">
                <a:pos x="0" y="504"/>
              </a:cxn>
              <a:cxn ang="0">
                <a:pos x="0" y="608"/>
              </a:cxn>
              <a:cxn ang="0">
                <a:pos x="96" y="496"/>
              </a:cxn>
              <a:cxn ang="0">
                <a:pos x="48" y="504"/>
              </a:cxn>
              <a:cxn ang="0">
                <a:pos x="144" y="336"/>
              </a:cxn>
              <a:cxn ang="0">
                <a:pos x="72" y="336"/>
              </a:cxn>
              <a:cxn ang="0">
                <a:pos x="144" y="192"/>
              </a:cxn>
              <a:cxn ang="0">
                <a:pos x="88" y="192"/>
              </a:cxn>
              <a:cxn ang="0">
                <a:pos x="176" y="0"/>
              </a:cxn>
              <a:cxn ang="0">
                <a:pos x="72" y="0"/>
              </a:cxn>
            </a:cxnLst>
            <a:rect l="0" t="0" r="r" b="b"/>
            <a:pathLst>
              <a:path w="176" h="608">
                <a:moveTo>
                  <a:pt x="72" y="0"/>
                </a:moveTo>
                <a:lnTo>
                  <a:pt x="0" y="232"/>
                </a:lnTo>
                <a:lnTo>
                  <a:pt x="48" y="232"/>
                </a:lnTo>
                <a:lnTo>
                  <a:pt x="0" y="376"/>
                </a:lnTo>
                <a:lnTo>
                  <a:pt x="72" y="376"/>
                </a:lnTo>
                <a:lnTo>
                  <a:pt x="32" y="504"/>
                </a:lnTo>
                <a:lnTo>
                  <a:pt x="0" y="504"/>
                </a:lnTo>
                <a:lnTo>
                  <a:pt x="0" y="608"/>
                </a:lnTo>
                <a:lnTo>
                  <a:pt x="96" y="496"/>
                </a:lnTo>
                <a:lnTo>
                  <a:pt x="48" y="504"/>
                </a:lnTo>
                <a:lnTo>
                  <a:pt x="144" y="336"/>
                </a:lnTo>
                <a:lnTo>
                  <a:pt x="72" y="336"/>
                </a:lnTo>
                <a:lnTo>
                  <a:pt x="144" y="192"/>
                </a:lnTo>
                <a:lnTo>
                  <a:pt x="88" y="192"/>
                </a:lnTo>
                <a:lnTo>
                  <a:pt x="176" y="0"/>
                </a:lnTo>
                <a:lnTo>
                  <a:pt x="72" y="0"/>
                </a:lnTo>
                <a:close/>
              </a:path>
            </a:pathLst>
          </a:custGeom>
          <a:solidFill>
            <a:schemeClr val="accent6"/>
          </a:solidFill>
          <a:ln w="6350" cap="flat" cmpd="sng">
            <a:noFill/>
            <a:prstDash val="solid"/>
            <a:round/>
            <a:headEnd/>
            <a:tailEnd/>
          </a:ln>
          <a:effectLst/>
        </p:spPr>
        <p:txBody>
          <a:bodyPr lIns="72000" tIns="72000" rIns="72000" bIns="72000" anchor="ctr"/>
          <a:lstStyle/>
          <a:p>
            <a:endParaRPr lang="en-US" dirty="0"/>
          </a:p>
        </p:txBody>
      </p:sp>
      <p:sp>
        <p:nvSpPr>
          <p:cNvPr id="16" name="Content Placeholder 10"/>
          <p:cNvSpPr>
            <a:spLocks noGrp="1"/>
          </p:cNvSpPr>
          <p:nvPr>
            <p:ph sz="quarter" idx="20" hasCustomPrompt="1"/>
          </p:nvPr>
        </p:nvSpPr>
        <p:spPr bwMode="auto">
          <a:xfrm>
            <a:off x="228600" y="2053519"/>
            <a:ext cx="3657600" cy="4114800"/>
          </a:xfrm>
          <a:prstGeom prst="homePlate">
            <a:avLst>
              <a:gd name="adj" fmla="val 7533"/>
            </a:avLst>
          </a:prstGeom>
          <a:solidFill>
            <a:schemeClr val="bg1"/>
          </a:solidFill>
          <a:ln w="12700">
            <a:solidFill>
              <a:schemeClr val="tx1"/>
            </a:solidFill>
          </a:ln>
        </p:spPr>
        <p:txBody>
          <a:bodyPr lIns="182880" tIns="91440" rIns="365760">
            <a:noAutofit/>
          </a:bodyPr>
          <a:lstStyle>
            <a:lvl1pPr marL="0" indent="0">
              <a:spcBef>
                <a:spcPts val="0"/>
              </a:spcBef>
              <a:buClr>
                <a:schemeClr val="tx1"/>
              </a:buClr>
              <a:buFont typeface="Wingdings" charset="2"/>
              <a:buNone/>
              <a:defRPr sz="1400"/>
            </a:lvl1pPr>
            <a:lvl2pPr marL="288925" indent="-288925">
              <a:spcBef>
                <a:spcPts val="0"/>
              </a:spcBef>
              <a:buClrTx/>
              <a:buFont typeface="Lucida Grande"/>
              <a:buChar char="—"/>
              <a:tabLst/>
              <a:defRPr sz="1400"/>
            </a:lvl2pPr>
            <a:lvl3pPr marL="458788" indent="-169863">
              <a:spcBef>
                <a:spcPts val="0"/>
              </a:spcBef>
              <a:buClrTx/>
              <a:buFont typeface="Arial"/>
              <a:buChar char="•"/>
              <a:defRPr sz="1200"/>
            </a:lvl3pPr>
            <a:lvl4pPr marL="628650" indent="-169863">
              <a:spcBef>
                <a:spcPts val="0"/>
              </a:spcBef>
              <a:buClrTx/>
              <a:buFont typeface="Arial"/>
              <a:buChar char="•"/>
              <a:defRPr sz="1200"/>
            </a:lvl4pPr>
            <a:lvl5pPr marL="796925" indent="-168275">
              <a:spcBef>
                <a:spcPts val="0"/>
              </a:spcBef>
              <a:buClr>
                <a:schemeClr val="tx1"/>
              </a:buClr>
              <a:buFont typeface="Arial"/>
              <a:buChar char="•"/>
              <a:defRPr sz="1200"/>
            </a:lvl5p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7" name="Content Placeholder 10"/>
          <p:cNvSpPr>
            <a:spLocks noGrp="1"/>
          </p:cNvSpPr>
          <p:nvPr>
            <p:ph sz="quarter" idx="24" hasCustomPrompt="1"/>
          </p:nvPr>
        </p:nvSpPr>
        <p:spPr>
          <a:xfrm flipH="1">
            <a:off x="5251943" y="2053519"/>
            <a:ext cx="3657600" cy="4114800"/>
          </a:xfrm>
          <a:prstGeom prst="homePlate">
            <a:avLst>
              <a:gd name="adj" fmla="val 7343"/>
            </a:avLst>
          </a:prstGeom>
          <a:solidFill>
            <a:schemeClr val="bg1"/>
          </a:solidFill>
          <a:ln w="12700">
            <a:solidFill>
              <a:schemeClr val="tx1"/>
            </a:solidFill>
          </a:ln>
        </p:spPr>
        <p:txBody>
          <a:bodyPr lIns="365760" tIns="91440" rIns="182880">
            <a:noAutofit/>
          </a:bodyPr>
          <a:lstStyle>
            <a:lvl1pPr marL="0" indent="0">
              <a:spcBef>
                <a:spcPts val="0"/>
              </a:spcBef>
              <a:buClr>
                <a:schemeClr val="tx1"/>
              </a:buClr>
              <a:buFont typeface="Lucida Grande"/>
              <a:buNone/>
              <a:defRPr sz="1400"/>
            </a:lvl1pPr>
            <a:lvl2pPr marL="288925" indent="-288925">
              <a:spcBef>
                <a:spcPts val="0"/>
              </a:spcBef>
              <a:buClr>
                <a:schemeClr val="tx1"/>
              </a:buClr>
              <a:buFont typeface="Lucida Grande"/>
              <a:buChar char="—"/>
              <a:tabLst/>
              <a:defRPr sz="1400"/>
            </a:lvl2pPr>
            <a:lvl3pPr marL="458788" indent="-169863">
              <a:spcBef>
                <a:spcPts val="0"/>
              </a:spcBef>
              <a:buClr>
                <a:schemeClr val="tx1"/>
              </a:buClr>
              <a:buFont typeface="Arial"/>
              <a:buChar char="•"/>
              <a:tabLst/>
              <a:defRPr sz="1200"/>
            </a:lvl3pPr>
            <a:lvl4pPr marL="628650" indent="-169863">
              <a:spcBef>
                <a:spcPts val="0"/>
              </a:spcBef>
              <a:buClr>
                <a:schemeClr val="tx1"/>
              </a:buClr>
              <a:buFont typeface="Arial"/>
              <a:buChar char="•"/>
              <a:defRPr sz="1200"/>
            </a:lvl4pPr>
            <a:lvl5pPr marL="796925" indent="-168275">
              <a:spcBef>
                <a:spcPts val="0"/>
              </a:spcBef>
              <a:buClr>
                <a:schemeClr val="tx1"/>
              </a:buClr>
              <a:buFont typeface="Arial"/>
              <a:buChar char="•"/>
              <a:tabLst/>
              <a:defRPr sz="1200"/>
            </a:lvl5p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CG Consequences List">
    <p:spTree>
      <p:nvGrpSpPr>
        <p:cNvPr id="1" name=""/>
        <p:cNvGrpSpPr/>
        <p:nvPr/>
      </p:nvGrpSpPr>
      <p:grpSpPr>
        <a:xfrm>
          <a:off x="0" y="0"/>
          <a:ext cx="0" cy="0"/>
          <a:chOff x="0" y="0"/>
          <a:chExt cx="0" cy="0"/>
        </a:xfrm>
      </p:grpSpPr>
      <p:sp>
        <p:nvSpPr>
          <p:cNvPr id="19" name="Text Placeholder 18"/>
          <p:cNvSpPr>
            <a:spLocks noGrp="1"/>
          </p:cNvSpPr>
          <p:nvPr>
            <p:ph type="body" sz="quarter" idx="37"/>
          </p:nvPr>
        </p:nvSpPr>
        <p:spPr>
          <a:xfrm>
            <a:off x="228600" y="1600201"/>
            <a:ext cx="2943225" cy="4572000"/>
          </a:xfrm>
          <a:ln w="12700">
            <a:solidFill>
              <a:schemeClr val="tx1"/>
            </a:solidFill>
          </a:ln>
        </p:spPr>
        <p:txBody>
          <a:bodyPr lIns="182880" tIns="182880" rIns="822960" bIns="182880"/>
          <a:lstStyle>
            <a:lvl1pPr>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0" name="Text Placeholder 18"/>
          <p:cNvSpPr>
            <a:spLocks noGrp="1"/>
          </p:cNvSpPr>
          <p:nvPr>
            <p:ph type="body" sz="quarter" idx="38"/>
          </p:nvPr>
        </p:nvSpPr>
        <p:spPr>
          <a:xfrm>
            <a:off x="5964883" y="1600201"/>
            <a:ext cx="2943225" cy="4572000"/>
          </a:xfrm>
          <a:ln w="12700">
            <a:solidFill>
              <a:schemeClr val="tx1"/>
            </a:solidFill>
          </a:ln>
        </p:spPr>
        <p:txBody>
          <a:bodyPr lIns="822960" tIns="182880" rIns="182880" bIns="182880"/>
          <a:lstStyle>
            <a:lvl1pPr>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1"/>
          <p:cNvSpPr>
            <a:spLocks noGrp="1"/>
          </p:cNvSpPr>
          <p:nvPr>
            <p:ph type="title"/>
          </p:nvPr>
        </p:nvSpPr>
        <p:spPr/>
        <p:txBody>
          <a:bodyPr/>
          <a:lstStyle/>
          <a:p>
            <a:r>
              <a:rPr lang="en-US"/>
              <a:t>Click to edit Master title style</a:t>
            </a:r>
          </a:p>
        </p:txBody>
      </p:sp>
      <p:sp>
        <p:nvSpPr>
          <p:cNvPr id="3" name="Footer Placeholder 2"/>
          <p:cNvSpPr>
            <a:spLocks noGrp="1"/>
          </p:cNvSpPr>
          <p:nvPr>
            <p:ph type="ftr" sz="quarter" idx="10"/>
          </p:nvPr>
        </p:nvSpPr>
        <p:spPr/>
        <p:txBody>
          <a:bodyPr/>
          <a:lstStyle/>
          <a:p>
            <a:endParaRPr lang="en-US" dirty="0"/>
          </a:p>
        </p:txBody>
      </p:sp>
      <p:sp>
        <p:nvSpPr>
          <p:cNvPr id="6" name="Text Placeholder 23"/>
          <p:cNvSpPr>
            <a:spLocks noGrp="1"/>
          </p:cNvSpPr>
          <p:nvPr>
            <p:ph type="body" sz="quarter" idx="36"/>
          </p:nvPr>
        </p:nvSpPr>
        <p:spPr>
          <a:xfrm>
            <a:off x="2698115" y="1783409"/>
            <a:ext cx="3931920" cy="548633"/>
          </a:xfrm>
          <a:prstGeom prst="homePlate">
            <a:avLst>
              <a:gd name="adj" fmla="val 16207"/>
            </a:avLst>
          </a:prstGeom>
          <a:solidFill>
            <a:srgbClr val="D7F0FA"/>
          </a:solidFill>
          <a:ln>
            <a:solidFill>
              <a:schemeClr val="tx1"/>
            </a:solidFill>
          </a:ln>
        </p:spPr>
        <p:txBody>
          <a:bodyPr anchor="ctr">
            <a:normAutofit/>
          </a:bodyPr>
          <a:lstStyle>
            <a:lvl1pPr marL="177800" indent="0">
              <a:spcBef>
                <a:spcPts val="0"/>
              </a:spcBef>
              <a:buNone/>
              <a:defRPr sz="1400" b="1"/>
            </a:lvl1pPr>
          </a:lstStyle>
          <a:p>
            <a:pPr lvl="0"/>
            <a:endParaRPr lang="en-US" dirty="0"/>
          </a:p>
        </p:txBody>
      </p:sp>
      <p:sp>
        <p:nvSpPr>
          <p:cNvPr id="7" name="Text Placeholder 23"/>
          <p:cNvSpPr>
            <a:spLocks noGrp="1"/>
          </p:cNvSpPr>
          <p:nvPr>
            <p:ph type="body" sz="quarter" idx="21"/>
          </p:nvPr>
        </p:nvSpPr>
        <p:spPr>
          <a:xfrm>
            <a:off x="2667000" y="2514859"/>
            <a:ext cx="3931920" cy="548633"/>
          </a:xfrm>
          <a:prstGeom prst="homePlate">
            <a:avLst>
              <a:gd name="adj" fmla="val 16207"/>
            </a:avLst>
          </a:prstGeom>
          <a:solidFill>
            <a:srgbClr val="D7F0FA"/>
          </a:solidFill>
          <a:ln>
            <a:solidFill>
              <a:schemeClr val="tx1"/>
            </a:solidFill>
          </a:ln>
        </p:spPr>
        <p:txBody>
          <a:bodyPr anchor="ctr">
            <a:normAutofit/>
          </a:bodyPr>
          <a:lstStyle>
            <a:lvl1pPr marL="177800" indent="0">
              <a:spcBef>
                <a:spcPts val="0"/>
              </a:spcBef>
              <a:buNone/>
              <a:defRPr sz="1400" b="1"/>
            </a:lvl1pPr>
          </a:lstStyle>
          <a:p>
            <a:pPr lvl="0"/>
            <a:endParaRPr lang="en-US" dirty="0"/>
          </a:p>
        </p:txBody>
      </p:sp>
      <p:sp>
        <p:nvSpPr>
          <p:cNvPr id="8" name="Text Placeholder 23"/>
          <p:cNvSpPr>
            <a:spLocks noGrp="1"/>
          </p:cNvSpPr>
          <p:nvPr>
            <p:ph type="body" sz="quarter" idx="22"/>
          </p:nvPr>
        </p:nvSpPr>
        <p:spPr>
          <a:xfrm>
            <a:off x="2667000" y="3246309"/>
            <a:ext cx="3931920" cy="548633"/>
          </a:xfrm>
          <a:prstGeom prst="homePlate">
            <a:avLst>
              <a:gd name="adj" fmla="val 16207"/>
            </a:avLst>
          </a:prstGeom>
          <a:solidFill>
            <a:srgbClr val="D7F0FA"/>
          </a:solidFill>
          <a:ln>
            <a:solidFill>
              <a:schemeClr val="tx1"/>
            </a:solidFill>
          </a:ln>
        </p:spPr>
        <p:txBody>
          <a:bodyPr anchor="ctr">
            <a:normAutofit/>
          </a:bodyPr>
          <a:lstStyle>
            <a:lvl1pPr marL="177800" indent="0">
              <a:spcBef>
                <a:spcPts val="0"/>
              </a:spcBef>
              <a:buNone/>
              <a:defRPr sz="1400" b="1"/>
            </a:lvl1pPr>
          </a:lstStyle>
          <a:p>
            <a:pPr lvl="0"/>
            <a:endParaRPr lang="en-US" dirty="0"/>
          </a:p>
        </p:txBody>
      </p:sp>
      <p:sp>
        <p:nvSpPr>
          <p:cNvPr id="9" name="Text Placeholder 23"/>
          <p:cNvSpPr>
            <a:spLocks noGrp="1"/>
          </p:cNvSpPr>
          <p:nvPr>
            <p:ph type="body" sz="quarter" idx="23"/>
          </p:nvPr>
        </p:nvSpPr>
        <p:spPr>
          <a:xfrm>
            <a:off x="2667000" y="3977759"/>
            <a:ext cx="3931920" cy="548633"/>
          </a:xfrm>
          <a:prstGeom prst="homePlate">
            <a:avLst>
              <a:gd name="adj" fmla="val 16207"/>
            </a:avLst>
          </a:prstGeom>
          <a:solidFill>
            <a:srgbClr val="D7F0FA"/>
          </a:solidFill>
          <a:ln>
            <a:solidFill>
              <a:schemeClr val="tx1"/>
            </a:solidFill>
          </a:ln>
        </p:spPr>
        <p:txBody>
          <a:bodyPr anchor="ctr">
            <a:normAutofit/>
          </a:bodyPr>
          <a:lstStyle>
            <a:lvl1pPr marL="177800" indent="0">
              <a:spcBef>
                <a:spcPts val="0"/>
              </a:spcBef>
              <a:buNone/>
              <a:defRPr sz="1400" b="1"/>
            </a:lvl1pPr>
          </a:lstStyle>
          <a:p>
            <a:pPr lvl="0"/>
            <a:endParaRPr lang="en-US" dirty="0"/>
          </a:p>
        </p:txBody>
      </p:sp>
      <p:sp>
        <p:nvSpPr>
          <p:cNvPr id="10" name="Text Placeholder 23"/>
          <p:cNvSpPr>
            <a:spLocks noGrp="1"/>
          </p:cNvSpPr>
          <p:nvPr>
            <p:ph type="body" sz="quarter" idx="24"/>
          </p:nvPr>
        </p:nvSpPr>
        <p:spPr>
          <a:xfrm>
            <a:off x="2667000" y="4709209"/>
            <a:ext cx="3931920" cy="548633"/>
          </a:xfrm>
          <a:prstGeom prst="homePlate">
            <a:avLst>
              <a:gd name="adj" fmla="val 16207"/>
            </a:avLst>
          </a:prstGeom>
          <a:solidFill>
            <a:srgbClr val="D7F0FA"/>
          </a:solidFill>
          <a:ln>
            <a:solidFill>
              <a:schemeClr val="tx1"/>
            </a:solidFill>
          </a:ln>
        </p:spPr>
        <p:txBody>
          <a:bodyPr anchor="ctr">
            <a:normAutofit/>
          </a:bodyPr>
          <a:lstStyle>
            <a:lvl1pPr marL="177800" indent="0">
              <a:spcBef>
                <a:spcPts val="0"/>
              </a:spcBef>
              <a:buNone/>
              <a:defRPr sz="1400" b="1"/>
            </a:lvl1pPr>
          </a:lstStyle>
          <a:p>
            <a:pPr lvl="0"/>
            <a:endParaRPr lang="en-US" dirty="0"/>
          </a:p>
        </p:txBody>
      </p:sp>
      <p:sp>
        <p:nvSpPr>
          <p:cNvPr id="11" name="Text Placeholder 23"/>
          <p:cNvSpPr>
            <a:spLocks noGrp="1"/>
          </p:cNvSpPr>
          <p:nvPr>
            <p:ph type="body" sz="quarter" idx="25"/>
          </p:nvPr>
        </p:nvSpPr>
        <p:spPr>
          <a:xfrm>
            <a:off x="2667000" y="5440658"/>
            <a:ext cx="3931920" cy="548634"/>
          </a:xfrm>
          <a:prstGeom prst="homePlate">
            <a:avLst>
              <a:gd name="adj" fmla="val 16207"/>
            </a:avLst>
          </a:prstGeom>
          <a:solidFill>
            <a:srgbClr val="D7F0FA"/>
          </a:solidFill>
          <a:ln>
            <a:solidFill>
              <a:schemeClr val="tx1"/>
            </a:solidFill>
          </a:ln>
        </p:spPr>
        <p:txBody>
          <a:bodyPr anchor="ctr">
            <a:normAutofit/>
          </a:bodyPr>
          <a:lstStyle>
            <a:lvl1pPr marL="177800" indent="0">
              <a:spcBef>
                <a:spcPts val="0"/>
              </a:spcBef>
              <a:buNone/>
              <a:defRPr sz="1400" b="1"/>
            </a:lvl1pPr>
          </a:lstStyle>
          <a:p>
            <a:pPr lvl="0"/>
            <a:endParaRPr lang="en-US" dirty="0"/>
          </a:p>
        </p:txBody>
      </p:sp>
      <p:sp>
        <p:nvSpPr>
          <p:cNvPr id="12" name="Text Placeholder 22"/>
          <p:cNvSpPr>
            <a:spLocks noGrp="1"/>
          </p:cNvSpPr>
          <p:nvPr>
            <p:ph type="body" sz="quarter" idx="29" hasCustomPrompt="1"/>
          </p:nvPr>
        </p:nvSpPr>
        <p:spPr>
          <a:xfrm>
            <a:off x="2514600" y="1927410"/>
            <a:ext cx="237744" cy="256032"/>
          </a:xfrm>
          <a:prstGeom prst="rect">
            <a:avLst/>
          </a:prstGeom>
          <a:solidFill>
            <a:schemeClr val="tx1"/>
          </a:solidFill>
          <a:ln>
            <a:solidFill>
              <a:schemeClr val="tx1"/>
            </a:solidFill>
          </a:ln>
        </p:spPr>
        <p:txBody>
          <a:bodyPr lIns="0" tIns="0" rIns="0" bIns="0" anchor="ctr">
            <a:normAutofit/>
          </a:bodyPr>
          <a:lstStyle>
            <a:lvl1pPr marL="0" indent="0" algn="ctr">
              <a:spcBef>
                <a:spcPts val="0"/>
              </a:spcBef>
              <a:buNone/>
              <a:defRPr sz="1400" b="1">
                <a:solidFill>
                  <a:srgbClr val="FFFFFF"/>
                </a:solidFill>
                <a:latin typeface="+mj-lt"/>
              </a:defRPr>
            </a:lvl1pPr>
          </a:lstStyle>
          <a:p>
            <a:pPr lvl="0"/>
            <a:r>
              <a:rPr lang="en-US" dirty="0"/>
              <a:t>1</a:t>
            </a:r>
          </a:p>
        </p:txBody>
      </p:sp>
      <p:sp>
        <p:nvSpPr>
          <p:cNvPr id="13" name="Text Placeholder 22"/>
          <p:cNvSpPr>
            <a:spLocks noGrp="1"/>
          </p:cNvSpPr>
          <p:nvPr>
            <p:ph type="body" sz="quarter" idx="30" hasCustomPrompt="1"/>
          </p:nvPr>
        </p:nvSpPr>
        <p:spPr>
          <a:xfrm>
            <a:off x="2514600" y="2661686"/>
            <a:ext cx="237744" cy="256032"/>
          </a:xfrm>
          <a:prstGeom prst="rect">
            <a:avLst/>
          </a:prstGeom>
          <a:solidFill>
            <a:schemeClr val="tx1"/>
          </a:solidFill>
          <a:ln>
            <a:solidFill>
              <a:schemeClr val="tx1"/>
            </a:solidFill>
          </a:ln>
        </p:spPr>
        <p:txBody>
          <a:bodyPr lIns="0" tIns="0" rIns="0" bIns="0" anchor="ctr">
            <a:normAutofit/>
          </a:bodyPr>
          <a:lstStyle>
            <a:lvl1pPr marL="0" indent="0" algn="ctr">
              <a:spcBef>
                <a:spcPts val="0"/>
              </a:spcBef>
              <a:buNone/>
              <a:defRPr sz="1400" b="1">
                <a:solidFill>
                  <a:srgbClr val="FFFFFF"/>
                </a:solidFill>
                <a:latin typeface="+mj-lt"/>
              </a:defRPr>
            </a:lvl1pPr>
          </a:lstStyle>
          <a:p>
            <a:pPr lvl="0"/>
            <a:r>
              <a:rPr lang="en-US" dirty="0"/>
              <a:t>2</a:t>
            </a:r>
          </a:p>
        </p:txBody>
      </p:sp>
      <p:sp>
        <p:nvSpPr>
          <p:cNvPr id="14" name="Text Placeholder 22"/>
          <p:cNvSpPr>
            <a:spLocks noGrp="1"/>
          </p:cNvSpPr>
          <p:nvPr>
            <p:ph type="body" sz="quarter" idx="31" hasCustomPrompt="1"/>
          </p:nvPr>
        </p:nvSpPr>
        <p:spPr>
          <a:xfrm>
            <a:off x="2514600" y="3395962"/>
            <a:ext cx="237744" cy="256032"/>
          </a:xfrm>
          <a:prstGeom prst="rect">
            <a:avLst/>
          </a:prstGeom>
          <a:solidFill>
            <a:schemeClr val="tx1"/>
          </a:solidFill>
          <a:ln>
            <a:solidFill>
              <a:schemeClr val="tx1"/>
            </a:solidFill>
          </a:ln>
        </p:spPr>
        <p:txBody>
          <a:bodyPr lIns="0" tIns="0" rIns="0" bIns="0" anchor="ctr">
            <a:normAutofit/>
          </a:bodyPr>
          <a:lstStyle>
            <a:lvl1pPr marL="0" indent="0" algn="ctr">
              <a:spcBef>
                <a:spcPts val="0"/>
              </a:spcBef>
              <a:buNone/>
              <a:defRPr sz="1400" b="1">
                <a:solidFill>
                  <a:srgbClr val="FFFFFF"/>
                </a:solidFill>
                <a:latin typeface="+mj-lt"/>
              </a:defRPr>
            </a:lvl1pPr>
          </a:lstStyle>
          <a:p>
            <a:pPr lvl="0"/>
            <a:r>
              <a:rPr lang="en-US" dirty="0"/>
              <a:t>3</a:t>
            </a:r>
          </a:p>
        </p:txBody>
      </p:sp>
      <p:sp>
        <p:nvSpPr>
          <p:cNvPr id="15" name="Text Placeholder 22"/>
          <p:cNvSpPr>
            <a:spLocks noGrp="1"/>
          </p:cNvSpPr>
          <p:nvPr>
            <p:ph type="body" sz="quarter" idx="32" hasCustomPrompt="1"/>
          </p:nvPr>
        </p:nvSpPr>
        <p:spPr>
          <a:xfrm>
            <a:off x="2514600" y="4130238"/>
            <a:ext cx="237744" cy="256032"/>
          </a:xfrm>
          <a:prstGeom prst="rect">
            <a:avLst/>
          </a:prstGeom>
          <a:solidFill>
            <a:schemeClr val="tx1"/>
          </a:solidFill>
          <a:ln>
            <a:solidFill>
              <a:schemeClr val="tx1"/>
            </a:solidFill>
          </a:ln>
        </p:spPr>
        <p:txBody>
          <a:bodyPr lIns="0" tIns="0" rIns="0" bIns="0" anchor="ctr">
            <a:normAutofit/>
          </a:bodyPr>
          <a:lstStyle>
            <a:lvl1pPr marL="0" indent="0" algn="ctr">
              <a:spcBef>
                <a:spcPts val="0"/>
              </a:spcBef>
              <a:buNone/>
              <a:defRPr sz="1400" b="1">
                <a:solidFill>
                  <a:srgbClr val="FFFFFF"/>
                </a:solidFill>
                <a:latin typeface="+mj-lt"/>
              </a:defRPr>
            </a:lvl1pPr>
          </a:lstStyle>
          <a:p>
            <a:pPr lvl="0"/>
            <a:r>
              <a:rPr lang="en-US" dirty="0"/>
              <a:t>4</a:t>
            </a:r>
          </a:p>
        </p:txBody>
      </p:sp>
      <p:sp>
        <p:nvSpPr>
          <p:cNvPr id="16" name="Text Placeholder 22"/>
          <p:cNvSpPr>
            <a:spLocks noGrp="1"/>
          </p:cNvSpPr>
          <p:nvPr>
            <p:ph type="body" sz="quarter" idx="33" hasCustomPrompt="1"/>
          </p:nvPr>
        </p:nvSpPr>
        <p:spPr>
          <a:xfrm>
            <a:off x="2514600" y="4864514"/>
            <a:ext cx="237744" cy="256032"/>
          </a:xfrm>
          <a:prstGeom prst="rect">
            <a:avLst/>
          </a:prstGeom>
          <a:solidFill>
            <a:schemeClr val="tx1"/>
          </a:solidFill>
          <a:ln>
            <a:solidFill>
              <a:schemeClr val="tx1"/>
            </a:solidFill>
          </a:ln>
        </p:spPr>
        <p:txBody>
          <a:bodyPr lIns="0" tIns="0" rIns="0" bIns="0" anchor="ctr">
            <a:normAutofit/>
          </a:bodyPr>
          <a:lstStyle>
            <a:lvl1pPr marL="0" indent="0" algn="ctr">
              <a:spcBef>
                <a:spcPts val="0"/>
              </a:spcBef>
              <a:buNone/>
              <a:defRPr sz="1400" b="1">
                <a:solidFill>
                  <a:srgbClr val="FFFFFF"/>
                </a:solidFill>
                <a:latin typeface="+mj-lt"/>
              </a:defRPr>
            </a:lvl1pPr>
          </a:lstStyle>
          <a:p>
            <a:pPr lvl="0"/>
            <a:r>
              <a:rPr lang="en-US" dirty="0"/>
              <a:t>5</a:t>
            </a:r>
          </a:p>
        </p:txBody>
      </p:sp>
      <p:sp>
        <p:nvSpPr>
          <p:cNvPr id="17" name="Text Placeholder 22"/>
          <p:cNvSpPr>
            <a:spLocks noGrp="1"/>
          </p:cNvSpPr>
          <p:nvPr>
            <p:ph type="body" sz="quarter" idx="34" hasCustomPrompt="1"/>
          </p:nvPr>
        </p:nvSpPr>
        <p:spPr>
          <a:xfrm>
            <a:off x="2514600" y="5598789"/>
            <a:ext cx="237744" cy="256032"/>
          </a:xfrm>
          <a:prstGeom prst="rect">
            <a:avLst/>
          </a:prstGeom>
          <a:solidFill>
            <a:schemeClr val="tx1"/>
          </a:solidFill>
          <a:ln>
            <a:solidFill>
              <a:schemeClr val="tx1"/>
            </a:solidFill>
          </a:ln>
        </p:spPr>
        <p:txBody>
          <a:bodyPr lIns="0" tIns="0" rIns="0" bIns="0" anchor="ctr">
            <a:normAutofit/>
          </a:bodyPr>
          <a:lstStyle>
            <a:lvl1pPr marL="0" indent="0" algn="ctr">
              <a:spcBef>
                <a:spcPts val="0"/>
              </a:spcBef>
              <a:buNone/>
              <a:defRPr sz="1400" b="1">
                <a:solidFill>
                  <a:srgbClr val="FFFFFF"/>
                </a:solidFill>
                <a:latin typeface="+mj-lt"/>
              </a:defRPr>
            </a:lvl1pPr>
          </a:lstStyle>
          <a:p>
            <a:pPr lvl="0"/>
            <a:r>
              <a:rPr lang="en-US" dirty="0"/>
              <a:t>6</a:t>
            </a:r>
          </a:p>
        </p:txBody>
      </p:sp>
    </p:spTree>
    <p:extLst>
      <p:ext uri="{BB962C8B-B14F-4D97-AF65-F5344CB8AC3E}">
        <p14:creationId xmlns:p14="http://schemas.microsoft.com/office/powerpoint/2010/main" val="2170291182"/>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p:cSld name="CG Section 1">
    <p:spTree>
      <p:nvGrpSpPr>
        <p:cNvPr id="1" name=""/>
        <p:cNvGrpSpPr/>
        <p:nvPr/>
      </p:nvGrpSpPr>
      <p:grpSpPr>
        <a:xfrm>
          <a:off x="0" y="0"/>
          <a:ext cx="0" cy="0"/>
          <a:chOff x="0" y="0"/>
          <a:chExt cx="0" cy="0"/>
        </a:xfrm>
      </p:grpSpPr>
      <p:sp>
        <p:nvSpPr>
          <p:cNvPr id="5" name="Rectangle 4"/>
          <p:cNvSpPr/>
          <p:nvPr userDrawn="1"/>
        </p:nvSpPr>
        <p:spPr>
          <a:xfrm>
            <a:off x="228600" y="475488"/>
            <a:ext cx="8685213" cy="5933250"/>
          </a:xfrm>
          <a:prstGeom prst="rect">
            <a:avLst/>
          </a:prstGeom>
          <a:solidFill>
            <a:srgbClr val="D7F0F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FFFFFF"/>
              </a:solidFill>
              <a:latin typeface="Franklin Gothic Book"/>
            </a:endParaRPr>
          </a:p>
        </p:txBody>
      </p:sp>
      <p:sp>
        <p:nvSpPr>
          <p:cNvPr id="2" name="Title 1"/>
          <p:cNvSpPr>
            <a:spLocks noGrp="1"/>
          </p:cNvSpPr>
          <p:nvPr>
            <p:ph type="title"/>
          </p:nvPr>
        </p:nvSpPr>
        <p:spPr>
          <a:xfrm>
            <a:off x="228600" y="685798"/>
            <a:ext cx="8685213" cy="5715001"/>
          </a:xfrm>
        </p:spPr>
        <p:txBody>
          <a:bodyPr lIns="182880" tIns="0" rIns="182880" bIns="731520" anchor="ctr" anchorCtr="0">
            <a:noAutofit/>
          </a:bodyPr>
          <a:lstStyle>
            <a:lvl1pPr>
              <a:defRPr sz="3600"/>
            </a:lvl1pPr>
          </a:lstStyle>
          <a:p>
            <a:r>
              <a:rPr lang="en-US" dirty="0"/>
              <a:t>Click to edit Master title style</a:t>
            </a:r>
          </a:p>
        </p:txBody>
      </p:sp>
      <p:sp>
        <p:nvSpPr>
          <p:cNvPr id="6" name="Footer Placeholder 5"/>
          <p:cNvSpPr>
            <a:spLocks noGrp="1"/>
          </p:cNvSpPr>
          <p:nvPr>
            <p:ph type="ftr" sz="quarter" idx="10"/>
          </p:nvPr>
        </p:nvSpPr>
        <p:spPr/>
        <p:txBody>
          <a:bodyPr/>
          <a:lstStyle/>
          <a:p>
            <a:endParaRPr lang="en-US" dirty="0"/>
          </a:p>
        </p:txBody>
      </p:sp>
    </p:spTree>
    <p:extLst>
      <p:ext uri="{BB962C8B-B14F-4D97-AF65-F5344CB8AC3E}">
        <p14:creationId xmlns:p14="http://schemas.microsoft.com/office/powerpoint/2010/main" val="2196245151"/>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CG Section 2">
    <p:spTree>
      <p:nvGrpSpPr>
        <p:cNvPr id="1" name=""/>
        <p:cNvGrpSpPr/>
        <p:nvPr/>
      </p:nvGrpSpPr>
      <p:grpSpPr>
        <a:xfrm>
          <a:off x="0" y="0"/>
          <a:ext cx="0" cy="0"/>
          <a:chOff x="0" y="0"/>
          <a:chExt cx="0" cy="0"/>
        </a:xfrm>
      </p:grpSpPr>
      <p:sp>
        <p:nvSpPr>
          <p:cNvPr id="9" name="Rectangle 8"/>
          <p:cNvSpPr/>
          <p:nvPr userDrawn="1"/>
        </p:nvSpPr>
        <p:spPr>
          <a:xfrm>
            <a:off x="228600" y="475488"/>
            <a:ext cx="8685213" cy="5933250"/>
          </a:xfrm>
          <a:prstGeom prst="rect">
            <a:avLst/>
          </a:prstGeom>
          <a:solidFill>
            <a:srgbClr val="D7F0F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FFFFFF"/>
              </a:solidFill>
              <a:latin typeface="Franklin Gothic Book"/>
            </a:endParaRPr>
          </a:p>
        </p:txBody>
      </p:sp>
      <p:sp>
        <p:nvSpPr>
          <p:cNvPr id="7" name="Text Placeholder 13"/>
          <p:cNvSpPr>
            <a:spLocks noGrp="1"/>
          </p:cNvSpPr>
          <p:nvPr>
            <p:ph type="body" sz="quarter" idx="12"/>
          </p:nvPr>
        </p:nvSpPr>
        <p:spPr>
          <a:xfrm>
            <a:off x="420688" y="3465689"/>
            <a:ext cx="4989512" cy="2765777"/>
          </a:xfrm>
          <a:prstGeom prst="rect">
            <a:avLst/>
          </a:prstGeom>
          <a:solidFill>
            <a:schemeClr val="bg1"/>
          </a:solidFill>
          <a:ln>
            <a:noFill/>
          </a:ln>
          <a:effectLst/>
        </p:spPr>
        <p:txBody>
          <a:bodyPr vert="horz" lIns="182880" tIns="137160" rIns="182880" bIns="137160"/>
          <a:lstStyle>
            <a:lvl1pPr marL="287338" indent="-287338">
              <a:spcBef>
                <a:spcPts val="0"/>
              </a:spcBef>
              <a:spcAft>
                <a:spcPts val="600"/>
              </a:spcAft>
              <a:buFont typeface="Lucida Grande"/>
              <a:buChar char="—"/>
              <a:defRPr sz="1400">
                <a:latin typeface="Times"/>
                <a:cs typeface="Times"/>
              </a:defRPr>
            </a:lvl1pPr>
            <a:lvl2pPr marL="455613" indent="-168275">
              <a:spcBef>
                <a:spcPts val="0"/>
              </a:spcBef>
              <a:spcAft>
                <a:spcPts val="600"/>
              </a:spcAft>
              <a:buFont typeface="Arial"/>
              <a:buChar char="•"/>
              <a:defRPr sz="1200">
                <a:latin typeface="Times"/>
                <a:cs typeface="Times"/>
              </a:defRPr>
            </a:lvl2pPr>
            <a:lvl3pPr marL="631825" indent="-176213">
              <a:spcBef>
                <a:spcPts val="0"/>
              </a:spcBef>
              <a:spcAft>
                <a:spcPts val="600"/>
              </a:spcAft>
              <a:defRPr sz="1100">
                <a:latin typeface="Times"/>
                <a:cs typeface="Times"/>
              </a:defRPr>
            </a:lvl3pPr>
            <a:lvl4pPr marL="800100" indent="-168275">
              <a:spcBef>
                <a:spcPts val="0"/>
              </a:spcBef>
              <a:spcAft>
                <a:spcPts val="600"/>
              </a:spcAft>
              <a:buFont typeface="Arial"/>
              <a:buChar char="•"/>
              <a:defRPr sz="1100">
                <a:latin typeface="Times"/>
                <a:cs typeface="Times"/>
              </a:defRPr>
            </a:lvl4pPr>
            <a:lvl5pPr marL="968375" indent="-168275">
              <a:spcBef>
                <a:spcPts val="0"/>
              </a:spcBef>
              <a:spcAft>
                <a:spcPts val="600"/>
              </a:spcAft>
              <a:buFont typeface="Arial"/>
              <a:buChar char="•"/>
              <a:defRPr sz="1100">
                <a:latin typeface="Times"/>
                <a:cs typeface="Times"/>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1"/>
          <p:cNvSpPr>
            <a:spLocks noGrp="1"/>
          </p:cNvSpPr>
          <p:nvPr>
            <p:ph type="title"/>
          </p:nvPr>
        </p:nvSpPr>
        <p:spPr>
          <a:xfrm>
            <a:off x="228601" y="685800"/>
            <a:ext cx="8685212" cy="2695222"/>
          </a:xfrm>
        </p:spPr>
        <p:txBody>
          <a:bodyPr lIns="182880" tIns="0" rIns="182880" bIns="182880" anchor="b" anchorCtr="0">
            <a:noAutofit/>
          </a:bodyPr>
          <a:lstStyle>
            <a:lvl1pPr>
              <a:defRPr sz="3600"/>
            </a:lvl1pPr>
          </a:lstStyle>
          <a:p>
            <a:r>
              <a:rPr lang="en-US" dirty="0"/>
              <a:t>Click to edit Master title style</a:t>
            </a:r>
          </a:p>
        </p:txBody>
      </p:sp>
      <p:sp>
        <p:nvSpPr>
          <p:cNvPr id="8" name="Footer Placeholder 7"/>
          <p:cNvSpPr>
            <a:spLocks noGrp="1"/>
          </p:cNvSpPr>
          <p:nvPr>
            <p:ph type="ftr" sz="quarter" idx="13"/>
          </p:nvPr>
        </p:nvSpPr>
        <p:spPr/>
        <p:txBody>
          <a:bodyPr/>
          <a:lstStyle/>
          <a:p>
            <a:endParaRPr lang="en-US" dirty="0"/>
          </a:p>
        </p:txBody>
      </p:sp>
    </p:spTree>
    <p:extLst>
      <p:ext uri="{BB962C8B-B14F-4D97-AF65-F5344CB8AC3E}">
        <p14:creationId xmlns:p14="http://schemas.microsoft.com/office/powerpoint/2010/main" val="3427636349"/>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userDrawn="1">
  <p:cSld name="CG Blank Layout">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endParaRPr lang="en-US" dirty="0"/>
          </a:p>
        </p:txBody>
      </p:sp>
    </p:spTree>
    <p:extLst>
      <p:ext uri="{BB962C8B-B14F-4D97-AF65-F5344CB8AC3E}">
        <p14:creationId xmlns:p14="http://schemas.microsoft.com/office/powerpoint/2010/main" val="3389452216"/>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userDrawn="1">
  <p:cSld name="CG Title Only">
    <p:spTree>
      <p:nvGrpSpPr>
        <p:cNvPr id="1" name=""/>
        <p:cNvGrpSpPr/>
        <p:nvPr/>
      </p:nvGrpSpPr>
      <p:grpSpPr>
        <a:xfrm>
          <a:off x="0" y="0"/>
          <a:ext cx="0" cy="0"/>
          <a:chOff x="0" y="0"/>
          <a:chExt cx="0" cy="0"/>
        </a:xfrm>
      </p:grpSpPr>
      <p:sp>
        <p:nvSpPr>
          <p:cNvPr id="2" name="Title 1"/>
          <p:cNvSpPr>
            <a:spLocks noGrp="1"/>
          </p:cNvSpPr>
          <p:nvPr>
            <p:ph type="title"/>
          </p:nvPr>
        </p:nvSpPr>
        <p:spPr>
          <a:xfrm>
            <a:off x="228600" y="612647"/>
            <a:ext cx="8685213" cy="909765"/>
          </a:xfrm>
        </p:spPr>
        <p:txBody>
          <a:bodyPr/>
          <a:lstStyle/>
          <a:p>
            <a:r>
              <a:rPr lang="en-US" dirty="0"/>
              <a:t>Click to edit Master title style</a:t>
            </a:r>
          </a:p>
        </p:txBody>
      </p:sp>
      <p:sp>
        <p:nvSpPr>
          <p:cNvPr id="5" name="Footer Placeholder 4"/>
          <p:cNvSpPr>
            <a:spLocks noGrp="1"/>
          </p:cNvSpPr>
          <p:nvPr>
            <p:ph type="ftr" sz="quarter" idx="12"/>
          </p:nvPr>
        </p:nvSpPr>
        <p:spPr/>
        <p:txBody>
          <a:bodyPr/>
          <a:lstStyle/>
          <a:p>
            <a:endParaRPr lang="en-US" dirty="0"/>
          </a:p>
        </p:txBody>
      </p:sp>
    </p:spTree>
    <p:extLst>
      <p:ext uri="{BB962C8B-B14F-4D97-AF65-F5344CB8AC3E}">
        <p14:creationId xmlns:p14="http://schemas.microsoft.com/office/powerpoint/2010/main" val="1622837779"/>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userDrawn="1">
  <p:cSld name="CG Full Page ">
    <p:spTree>
      <p:nvGrpSpPr>
        <p:cNvPr id="1" name=""/>
        <p:cNvGrpSpPr/>
        <p:nvPr/>
      </p:nvGrpSpPr>
      <p:grpSpPr>
        <a:xfrm>
          <a:off x="0" y="0"/>
          <a:ext cx="0" cy="0"/>
          <a:chOff x="0" y="0"/>
          <a:chExt cx="0" cy="0"/>
        </a:xfrm>
      </p:grpSpPr>
      <p:sp>
        <p:nvSpPr>
          <p:cNvPr id="2" name="Title 1"/>
          <p:cNvSpPr>
            <a:spLocks noGrp="1"/>
          </p:cNvSpPr>
          <p:nvPr>
            <p:ph type="title"/>
          </p:nvPr>
        </p:nvSpPr>
        <p:spPr>
          <a:xfrm>
            <a:off x="228600" y="612647"/>
            <a:ext cx="8685213" cy="909765"/>
          </a:xfrm>
        </p:spPr>
        <p:txBody>
          <a:bodyPr/>
          <a:lstStyle/>
          <a:p>
            <a:r>
              <a:rPr lang="en-US" dirty="0"/>
              <a:t>Click to edit Master title style</a:t>
            </a:r>
          </a:p>
        </p:txBody>
      </p:sp>
      <p:sp>
        <p:nvSpPr>
          <p:cNvPr id="7" name="Content Placeholder 6"/>
          <p:cNvSpPr>
            <a:spLocks noGrp="1"/>
          </p:cNvSpPr>
          <p:nvPr>
            <p:ph sz="quarter" idx="11"/>
          </p:nvPr>
        </p:nvSpPr>
        <p:spPr>
          <a:xfrm>
            <a:off x="228599" y="1619250"/>
            <a:ext cx="8686800" cy="4461510"/>
          </a:xfrm>
        </p:spPr>
        <p:txBody>
          <a:bodyPr wrap="square">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12"/>
          </p:nvPr>
        </p:nvSpPr>
        <p:spPr/>
        <p:txBody>
          <a:bodyPr/>
          <a:lstStyle/>
          <a:p>
            <a:endParaRPr lang="en-US" dirty="0"/>
          </a:p>
        </p:txBody>
      </p:sp>
    </p:spTree>
    <p:extLst>
      <p:ext uri="{BB962C8B-B14F-4D97-AF65-F5344CB8AC3E}">
        <p14:creationId xmlns:p14="http://schemas.microsoft.com/office/powerpoint/2010/main" val="435822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G Title Only">
    <p:spTree>
      <p:nvGrpSpPr>
        <p:cNvPr id="1" name=""/>
        <p:cNvGrpSpPr/>
        <p:nvPr/>
      </p:nvGrpSpPr>
      <p:grpSpPr>
        <a:xfrm>
          <a:off x="0" y="0"/>
          <a:ext cx="0" cy="0"/>
          <a:chOff x="0" y="0"/>
          <a:chExt cx="0" cy="0"/>
        </a:xfrm>
      </p:grpSpPr>
      <p:sp>
        <p:nvSpPr>
          <p:cNvPr id="2" name="Title 1"/>
          <p:cNvSpPr>
            <a:spLocks noGrp="1"/>
          </p:cNvSpPr>
          <p:nvPr>
            <p:ph type="title"/>
          </p:nvPr>
        </p:nvSpPr>
        <p:spPr>
          <a:xfrm>
            <a:off x="228600" y="612647"/>
            <a:ext cx="8685213" cy="909765"/>
          </a:xfrm>
        </p:spPr>
        <p:txBody>
          <a:bodyPr/>
          <a:lstStyle/>
          <a:p>
            <a:r>
              <a:rPr lang="en-US" dirty="0"/>
              <a:t>Click to edit Master title style</a:t>
            </a:r>
          </a:p>
        </p:txBody>
      </p:sp>
      <p:sp>
        <p:nvSpPr>
          <p:cNvPr id="5" name="Footer Placeholder 4"/>
          <p:cNvSpPr>
            <a:spLocks noGrp="1"/>
          </p:cNvSpPr>
          <p:nvPr>
            <p:ph type="ftr" sz="quarter" idx="12"/>
          </p:nvPr>
        </p:nvSpPr>
        <p:spPr/>
        <p:txBody>
          <a:bodyPr/>
          <a:lstStyle/>
          <a:p>
            <a:endParaRPr lang="en-US" dirty="0"/>
          </a:p>
        </p:txBody>
      </p:sp>
    </p:spTree>
    <p:extLst>
      <p:ext uri="{BB962C8B-B14F-4D97-AF65-F5344CB8AC3E}">
        <p14:creationId xmlns:p14="http://schemas.microsoft.com/office/powerpoint/2010/main" val="1276929031"/>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userDrawn="1">
  <p:cSld name="CG TOC/Agenda">
    <p:spTree>
      <p:nvGrpSpPr>
        <p:cNvPr id="1" name=""/>
        <p:cNvGrpSpPr/>
        <p:nvPr/>
      </p:nvGrpSpPr>
      <p:grpSpPr>
        <a:xfrm>
          <a:off x="0" y="0"/>
          <a:ext cx="0" cy="0"/>
          <a:chOff x="0" y="0"/>
          <a:chExt cx="0" cy="0"/>
        </a:xfrm>
      </p:grpSpPr>
      <p:sp>
        <p:nvSpPr>
          <p:cNvPr id="6" name="Text Placeholder 27"/>
          <p:cNvSpPr>
            <a:spLocks noGrp="1"/>
          </p:cNvSpPr>
          <p:nvPr>
            <p:ph type="body" sz="quarter" idx="21"/>
          </p:nvPr>
        </p:nvSpPr>
        <p:spPr>
          <a:xfrm>
            <a:off x="692650" y="1600220"/>
            <a:ext cx="7795134" cy="411480"/>
          </a:xfrm>
          <a:prstGeom prst="rect">
            <a:avLst/>
          </a:prstGeom>
          <a:solidFill>
            <a:schemeClr val="bg1"/>
          </a:solidFill>
          <a:ln w="6350">
            <a:solidFill>
              <a:schemeClr val="tx1"/>
            </a:solidFill>
          </a:ln>
        </p:spPr>
        <p:txBody>
          <a:bodyPr lIns="91440" rIns="91440" anchor="ctr"/>
          <a:lstStyle>
            <a:lvl1pPr>
              <a:buNone/>
              <a:defRPr sz="1200" b="0"/>
            </a:lvl1pPr>
          </a:lstStyle>
          <a:p>
            <a:pPr lvl="0"/>
            <a:endParaRPr lang="en-US" dirty="0"/>
          </a:p>
        </p:txBody>
      </p:sp>
      <p:sp>
        <p:nvSpPr>
          <p:cNvPr id="8" name="Text Placeholder 27"/>
          <p:cNvSpPr>
            <a:spLocks noGrp="1"/>
          </p:cNvSpPr>
          <p:nvPr>
            <p:ph type="body" sz="quarter" idx="22"/>
          </p:nvPr>
        </p:nvSpPr>
        <p:spPr>
          <a:xfrm>
            <a:off x="692650" y="2119911"/>
            <a:ext cx="7795134" cy="411480"/>
          </a:xfrm>
          <a:prstGeom prst="rect">
            <a:avLst/>
          </a:prstGeom>
          <a:solidFill>
            <a:schemeClr val="bg1"/>
          </a:solidFill>
          <a:ln w="6350">
            <a:solidFill>
              <a:schemeClr val="tx1"/>
            </a:solidFill>
          </a:ln>
        </p:spPr>
        <p:txBody>
          <a:bodyPr lIns="91440" rIns="91440" anchor="ctr"/>
          <a:lstStyle>
            <a:lvl1pPr>
              <a:buNone/>
              <a:defRPr sz="1200" b="0"/>
            </a:lvl1pPr>
          </a:lstStyle>
          <a:p>
            <a:pPr lvl="0"/>
            <a:endParaRPr lang="en-US" dirty="0"/>
          </a:p>
        </p:txBody>
      </p:sp>
      <p:sp>
        <p:nvSpPr>
          <p:cNvPr id="9" name="Text Placeholder 27"/>
          <p:cNvSpPr>
            <a:spLocks noGrp="1"/>
          </p:cNvSpPr>
          <p:nvPr>
            <p:ph type="body" sz="quarter" idx="23"/>
          </p:nvPr>
        </p:nvSpPr>
        <p:spPr>
          <a:xfrm>
            <a:off x="692650" y="2639602"/>
            <a:ext cx="7795134" cy="411480"/>
          </a:xfrm>
          <a:prstGeom prst="rect">
            <a:avLst/>
          </a:prstGeom>
          <a:solidFill>
            <a:schemeClr val="bg1"/>
          </a:solidFill>
          <a:ln w="6350">
            <a:solidFill>
              <a:schemeClr val="tx1"/>
            </a:solidFill>
          </a:ln>
        </p:spPr>
        <p:txBody>
          <a:bodyPr lIns="91440" rIns="91440" anchor="ctr"/>
          <a:lstStyle>
            <a:lvl1pPr>
              <a:buNone/>
              <a:defRPr sz="1200" b="0"/>
            </a:lvl1pPr>
          </a:lstStyle>
          <a:p>
            <a:pPr lvl="0"/>
            <a:endParaRPr lang="en-US" dirty="0"/>
          </a:p>
        </p:txBody>
      </p:sp>
      <p:sp>
        <p:nvSpPr>
          <p:cNvPr id="10" name="Text Placeholder 27"/>
          <p:cNvSpPr>
            <a:spLocks noGrp="1"/>
          </p:cNvSpPr>
          <p:nvPr>
            <p:ph type="body" sz="quarter" idx="24"/>
          </p:nvPr>
        </p:nvSpPr>
        <p:spPr>
          <a:xfrm>
            <a:off x="692650" y="3159293"/>
            <a:ext cx="7795134" cy="411480"/>
          </a:xfrm>
          <a:prstGeom prst="rect">
            <a:avLst/>
          </a:prstGeom>
          <a:solidFill>
            <a:schemeClr val="bg1"/>
          </a:solidFill>
          <a:ln w="6350">
            <a:solidFill>
              <a:schemeClr val="tx1"/>
            </a:solidFill>
          </a:ln>
        </p:spPr>
        <p:txBody>
          <a:bodyPr lIns="91440" rIns="91440" anchor="ctr"/>
          <a:lstStyle>
            <a:lvl1pPr>
              <a:buNone/>
              <a:defRPr sz="1200" b="0"/>
            </a:lvl1pPr>
          </a:lstStyle>
          <a:p>
            <a:pPr lvl="0"/>
            <a:endParaRPr lang="en-US" dirty="0"/>
          </a:p>
        </p:txBody>
      </p:sp>
      <p:sp>
        <p:nvSpPr>
          <p:cNvPr id="11" name="Text Placeholder 27"/>
          <p:cNvSpPr>
            <a:spLocks noGrp="1"/>
          </p:cNvSpPr>
          <p:nvPr>
            <p:ph type="body" sz="quarter" idx="25"/>
          </p:nvPr>
        </p:nvSpPr>
        <p:spPr>
          <a:xfrm>
            <a:off x="692650" y="3678984"/>
            <a:ext cx="7795134" cy="411480"/>
          </a:xfrm>
          <a:prstGeom prst="rect">
            <a:avLst/>
          </a:prstGeom>
          <a:solidFill>
            <a:schemeClr val="bg1"/>
          </a:solidFill>
          <a:ln w="6350">
            <a:solidFill>
              <a:schemeClr val="tx1"/>
            </a:solidFill>
          </a:ln>
        </p:spPr>
        <p:txBody>
          <a:bodyPr lIns="91440" rIns="91440" anchor="ctr"/>
          <a:lstStyle>
            <a:lvl1pPr>
              <a:buNone/>
              <a:defRPr sz="1200" b="0"/>
            </a:lvl1pPr>
          </a:lstStyle>
          <a:p>
            <a:pPr lvl="0"/>
            <a:endParaRPr lang="en-US" dirty="0"/>
          </a:p>
        </p:txBody>
      </p:sp>
      <p:sp>
        <p:nvSpPr>
          <p:cNvPr id="12" name="Text Placeholder 27"/>
          <p:cNvSpPr>
            <a:spLocks noGrp="1"/>
          </p:cNvSpPr>
          <p:nvPr>
            <p:ph type="body" sz="quarter" idx="26"/>
          </p:nvPr>
        </p:nvSpPr>
        <p:spPr>
          <a:xfrm>
            <a:off x="692650" y="4198675"/>
            <a:ext cx="7795134" cy="411480"/>
          </a:xfrm>
          <a:prstGeom prst="rect">
            <a:avLst/>
          </a:prstGeom>
          <a:solidFill>
            <a:schemeClr val="bg1"/>
          </a:solidFill>
          <a:ln w="6350">
            <a:solidFill>
              <a:schemeClr val="tx1"/>
            </a:solidFill>
          </a:ln>
        </p:spPr>
        <p:txBody>
          <a:bodyPr lIns="91440" rIns="91440" anchor="ctr"/>
          <a:lstStyle>
            <a:lvl1pPr>
              <a:buNone/>
              <a:defRPr sz="1200" b="0"/>
            </a:lvl1pPr>
          </a:lstStyle>
          <a:p>
            <a:pPr lvl="0"/>
            <a:endParaRPr lang="en-US" dirty="0"/>
          </a:p>
        </p:txBody>
      </p:sp>
      <p:sp>
        <p:nvSpPr>
          <p:cNvPr id="13" name="Text Placeholder 27"/>
          <p:cNvSpPr>
            <a:spLocks noGrp="1"/>
          </p:cNvSpPr>
          <p:nvPr>
            <p:ph type="body" sz="quarter" idx="27"/>
          </p:nvPr>
        </p:nvSpPr>
        <p:spPr>
          <a:xfrm>
            <a:off x="692650" y="4718366"/>
            <a:ext cx="7795134" cy="411480"/>
          </a:xfrm>
          <a:prstGeom prst="rect">
            <a:avLst/>
          </a:prstGeom>
          <a:solidFill>
            <a:schemeClr val="bg1"/>
          </a:solidFill>
          <a:ln w="6350">
            <a:solidFill>
              <a:schemeClr val="tx1"/>
            </a:solidFill>
          </a:ln>
        </p:spPr>
        <p:txBody>
          <a:bodyPr lIns="91440" rIns="91440" anchor="ctr"/>
          <a:lstStyle>
            <a:lvl1pPr>
              <a:buNone/>
              <a:defRPr sz="1200" b="0"/>
            </a:lvl1pPr>
          </a:lstStyle>
          <a:p>
            <a:pPr lvl="0"/>
            <a:endParaRPr lang="en-US" dirty="0"/>
          </a:p>
        </p:txBody>
      </p:sp>
      <p:sp>
        <p:nvSpPr>
          <p:cNvPr id="14" name="Text Placeholder 27"/>
          <p:cNvSpPr>
            <a:spLocks noGrp="1"/>
          </p:cNvSpPr>
          <p:nvPr>
            <p:ph type="body" sz="quarter" idx="28"/>
          </p:nvPr>
        </p:nvSpPr>
        <p:spPr>
          <a:xfrm>
            <a:off x="692650" y="5238057"/>
            <a:ext cx="7795134" cy="411480"/>
          </a:xfrm>
          <a:prstGeom prst="rect">
            <a:avLst/>
          </a:prstGeom>
          <a:solidFill>
            <a:schemeClr val="bg1"/>
          </a:solidFill>
          <a:ln w="6350">
            <a:solidFill>
              <a:schemeClr val="tx1"/>
            </a:solidFill>
          </a:ln>
        </p:spPr>
        <p:txBody>
          <a:bodyPr lIns="91440" rIns="91440" anchor="ctr"/>
          <a:lstStyle>
            <a:lvl1pPr>
              <a:buNone/>
              <a:defRPr sz="1200" b="0"/>
            </a:lvl1pPr>
          </a:lstStyle>
          <a:p>
            <a:pPr lvl="0"/>
            <a:endParaRPr lang="en-US" dirty="0"/>
          </a:p>
        </p:txBody>
      </p:sp>
      <p:sp>
        <p:nvSpPr>
          <p:cNvPr id="31" name="Text Placeholder 27"/>
          <p:cNvSpPr>
            <a:spLocks noGrp="1"/>
          </p:cNvSpPr>
          <p:nvPr>
            <p:ph type="body" sz="quarter" idx="45"/>
          </p:nvPr>
        </p:nvSpPr>
        <p:spPr>
          <a:xfrm>
            <a:off x="690026" y="5757747"/>
            <a:ext cx="7795134" cy="411480"/>
          </a:xfrm>
          <a:prstGeom prst="rect">
            <a:avLst/>
          </a:prstGeom>
          <a:solidFill>
            <a:schemeClr val="bg1"/>
          </a:solidFill>
          <a:ln w="6350">
            <a:solidFill>
              <a:schemeClr val="tx1"/>
            </a:solidFill>
          </a:ln>
        </p:spPr>
        <p:txBody>
          <a:bodyPr lIns="91440" rIns="91440" anchor="ctr"/>
          <a:lstStyle>
            <a:lvl1pPr>
              <a:buNone/>
              <a:defRPr sz="1200" b="0"/>
            </a:lvl1pPr>
          </a:lstStyle>
          <a:p>
            <a:pPr lvl="0"/>
            <a:endParaRPr lang="en-US" dirty="0"/>
          </a:p>
        </p:txBody>
      </p:sp>
      <p:sp>
        <p:nvSpPr>
          <p:cNvPr id="2" name="Title 1"/>
          <p:cNvSpPr>
            <a:spLocks noGrp="1"/>
          </p:cNvSpPr>
          <p:nvPr>
            <p:ph type="title"/>
          </p:nvPr>
        </p:nvSpPr>
        <p:spPr>
          <a:xfrm>
            <a:off x="228600" y="612647"/>
            <a:ext cx="8685213" cy="909765"/>
          </a:xfrm>
        </p:spPr>
        <p:txBody>
          <a:bodyPr/>
          <a:lstStyle/>
          <a:p>
            <a:r>
              <a:rPr lang="en-US" dirty="0"/>
              <a:t>Click to edit Master title style</a:t>
            </a:r>
          </a:p>
        </p:txBody>
      </p:sp>
      <p:sp>
        <p:nvSpPr>
          <p:cNvPr id="5" name="Footer Placeholder 4"/>
          <p:cNvSpPr>
            <a:spLocks noGrp="1"/>
          </p:cNvSpPr>
          <p:nvPr>
            <p:ph type="ftr" sz="quarter" idx="12"/>
          </p:nvPr>
        </p:nvSpPr>
        <p:spPr/>
        <p:txBody>
          <a:bodyPr/>
          <a:lstStyle/>
          <a:p>
            <a:endParaRPr lang="en-US" dirty="0"/>
          </a:p>
        </p:txBody>
      </p:sp>
      <p:sp>
        <p:nvSpPr>
          <p:cNvPr id="15" name="Text Placeholder 22"/>
          <p:cNvSpPr>
            <a:spLocks noGrp="1"/>
          </p:cNvSpPr>
          <p:nvPr>
            <p:ph type="body" sz="quarter" idx="29" hasCustomPrompt="1"/>
          </p:nvPr>
        </p:nvSpPr>
        <p:spPr>
          <a:xfrm>
            <a:off x="228600" y="1600220"/>
            <a:ext cx="457200" cy="411480"/>
          </a:xfrm>
          <a:prstGeom prst="rect">
            <a:avLst/>
          </a:prstGeom>
          <a:solidFill>
            <a:schemeClr val="tx1"/>
          </a:solidFill>
          <a:ln w="6350">
            <a:solidFill>
              <a:schemeClr val="tx1"/>
            </a:solidFill>
          </a:ln>
        </p:spPr>
        <p:txBody>
          <a:bodyPr anchor="ctr">
            <a:normAutofit/>
          </a:bodyPr>
          <a:lstStyle>
            <a:lvl1pPr marL="0" indent="0" algn="ctr">
              <a:spcBef>
                <a:spcPts val="0"/>
              </a:spcBef>
              <a:buNone/>
              <a:defRPr sz="1200" b="1">
                <a:solidFill>
                  <a:schemeClr val="bg1"/>
                </a:solidFill>
              </a:defRPr>
            </a:lvl1pPr>
          </a:lstStyle>
          <a:p>
            <a:pPr lvl="0"/>
            <a:r>
              <a:rPr lang="en-US" dirty="0"/>
              <a:t>#</a:t>
            </a:r>
          </a:p>
        </p:txBody>
      </p:sp>
      <p:sp>
        <p:nvSpPr>
          <p:cNvPr id="16" name="Text Placeholder 22"/>
          <p:cNvSpPr>
            <a:spLocks noGrp="1"/>
          </p:cNvSpPr>
          <p:nvPr>
            <p:ph type="body" sz="quarter" idx="30" hasCustomPrompt="1"/>
          </p:nvPr>
        </p:nvSpPr>
        <p:spPr>
          <a:xfrm>
            <a:off x="228600" y="2119911"/>
            <a:ext cx="457200" cy="411480"/>
          </a:xfrm>
          <a:prstGeom prst="rect">
            <a:avLst/>
          </a:prstGeom>
          <a:solidFill>
            <a:schemeClr val="tx1"/>
          </a:solidFill>
          <a:ln w="6350">
            <a:solidFill>
              <a:schemeClr val="tx1"/>
            </a:solidFill>
          </a:ln>
        </p:spPr>
        <p:txBody>
          <a:bodyPr anchor="ctr">
            <a:normAutofit/>
          </a:bodyPr>
          <a:lstStyle>
            <a:lvl1pPr marL="0" marR="0" indent="0" algn="ctr" defTabSz="914400" rtl="0" eaLnBrk="1" fontAlgn="auto" latinLnBrk="0" hangingPunct="1">
              <a:lnSpc>
                <a:spcPct val="100000"/>
              </a:lnSpc>
              <a:spcBef>
                <a:spcPts val="0"/>
              </a:spcBef>
              <a:spcAft>
                <a:spcPts val="0"/>
              </a:spcAft>
              <a:buClrTx/>
              <a:buSzTx/>
              <a:buFont typeface="Arial" pitchFamily="34" charset="0"/>
              <a:buNone/>
              <a:tabLst/>
              <a:defRPr sz="1200" b="1">
                <a:solidFill>
                  <a:schemeClr val="bg1"/>
                </a:solidFill>
              </a:defRPr>
            </a:lvl1pPr>
          </a:lstStyle>
          <a:p>
            <a:pPr marL="0" marR="0" lvl="0" indent="0" algn="ctr" defTabSz="914400" rtl="0" eaLnBrk="1" fontAlgn="auto" latinLnBrk="0" hangingPunct="1">
              <a:lnSpc>
                <a:spcPct val="100000"/>
              </a:lnSpc>
              <a:spcBef>
                <a:spcPts val="0"/>
              </a:spcBef>
              <a:spcAft>
                <a:spcPts val="0"/>
              </a:spcAft>
              <a:buClrTx/>
              <a:buSzTx/>
              <a:buFont typeface="Arial" pitchFamily="34" charset="0"/>
              <a:buNone/>
              <a:tabLst/>
              <a:defRPr/>
            </a:pPr>
            <a:r>
              <a:rPr lang="en-US" dirty="0"/>
              <a:t>#</a:t>
            </a:r>
          </a:p>
        </p:txBody>
      </p:sp>
      <p:sp>
        <p:nvSpPr>
          <p:cNvPr id="17" name="Text Placeholder 22"/>
          <p:cNvSpPr>
            <a:spLocks noGrp="1"/>
          </p:cNvSpPr>
          <p:nvPr>
            <p:ph type="body" sz="quarter" idx="31" hasCustomPrompt="1"/>
          </p:nvPr>
        </p:nvSpPr>
        <p:spPr>
          <a:xfrm>
            <a:off x="228600" y="2639602"/>
            <a:ext cx="457200" cy="411480"/>
          </a:xfrm>
          <a:prstGeom prst="rect">
            <a:avLst/>
          </a:prstGeom>
          <a:solidFill>
            <a:schemeClr val="tx1"/>
          </a:solidFill>
          <a:ln w="6350">
            <a:solidFill>
              <a:schemeClr val="tx1"/>
            </a:solidFill>
          </a:ln>
        </p:spPr>
        <p:txBody>
          <a:bodyPr anchor="ctr">
            <a:normAutofit/>
          </a:bodyPr>
          <a:lstStyle>
            <a:lvl1pPr marL="0" indent="0" algn="ctr">
              <a:spcBef>
                <a:spcPts val="0"/>
              </a:spcBef>
              <a:buNone/>
              <a:defRPr sz="1200" b="1">
                <a:solidFill>
                  <a:schemeClr val="bg1"/>
                </a:solidFill>
              </a:defRPr>
            </a:lvl1pPr>
          </a:lstStyle>
          <a:p>
            <a:pPr lvl="0"/>
            <a:r>
              <a:rPr lang="en-US" dirty="0"/>
              <a:t>#</a:t>
            </a:r>
          </a:p>
        </p:txBody>
      </p:sp>
      <p:sp>
        <p:nvSpPr>
          <p:cNvPr id="18" name="Text Placeholder 22"/>
          <p:cNvSpPr>
            <a:spLocks noGrp="1"/>
          </p:cNvSpPr>
          <p:nvPr>
            <p:ph type="body" sz="quarter" idx="32" hasCustomPrompt="1"/>
          </p:nvPr>
        </p:nvSpPr>
        <p:spPr>
          <a:xfrm>
            <a:off x="228600" y="3159293"/>
            <a:ext cx="457200" cy="411480"/>
          </a:xfrm>
          <a:prstGeom prst="rect">
            <a:avLst/>
          </a:prstGeom>
          <a:solidFill>
            <a:schemeClr val="tx1"/>
          </a:solidFill>
          <a:ln w="6350">
            <a:solidFill>
              <a:schemeClr val="tx1"/>
            </a:solidFill>
          </a:ln>
        </p:spPr>
        <p:txBody>
          <a:bodyPr anchor="ctr">
            <a:normAutofit/>
          </a:bodyPr>
          <a:lstStyle>
            <a:lvl1pPr marL="0" indent="0" algn="ctr">
              <a:spcBef>
                <a:spcPts val="0"/>
              </a:spcBef>
              <a:buNone/>
              <a:defRPr sz="1200" b="1">
                <a:solidFill>
                  <a:schemeClr val="bg1"/>
                </a:solidFill>
              </a:defRPr>
            </a:lvl1pPr>
          </a:lstStyle>
          <a:p>
            <a:pPr lvl="0"/>
            <a:r>
              <a:rPr lang="en-US" dirty="0"/>
              <a:t>#</a:t>
            </a:r>
          </a:p>
        </p:txBody>
      </p:sp>
      <p:sp>
        <p:nvSpPr>
          <p:cNvPr id="19" name="Text Placeholder 22"/>
          <p:cNvSpPr>
            <a:spLocks noGrp="1"/>
          </p:cNvSpPr>
          <p:nvPr>
            <p:ph type="body" sz="quarter" idx="33" hasCustomPrompt="1"/>
          </p:nvPr>
        </p:nvSpPr>
        <p:spPr>
          <a:xfrm>
            <a:off x="228600" y="3678984"/>
            <a:ext cx="457200" cy="411480"/>
          </a:xfrm>
          <a:prstGeom prst="rect">
            <a:avLst/>
          </a:prstGeom>
          <a:solidFill>
            <a:schemeClr val="tx1"/>
          </a:solidFill>
          <a:ln w="6350">
            <a:solidFill>
              <a:schemeClr val="tx1"/>
            </a:solidFill>
          </a:ln>
        </p:spPr>
        <p:txBody>
          <a:bodyPr anchor="ctr">
            <a:normAutofit/>
          </a:bodyPr>
          <a:lstStyle>
            <a:lvl1pPr marL="0" indent="0" algn="ctr">
              <a:spcBef>
                <a:spcPts val="0"/>
              </a:spcBef>
              <a:buNone/>
              <a:defRPr sz="1200" b="1">
                <a:solidFill>
                  <a:schemeClr val="bg1"/>
                </a:solidFill>
              </a:defRPr>
            </a:lvl1pPr>
          </a:lstStyle>
          <a:p>
            <a:pPr lvl="0"/>
            <a:r>
              <a:rPr lang="en-US" dirty="0"/>
              <a:t>#</a:t>
            </a:r>
          </a:p>
        </p:txBody>
      </p:sp>
      <p:sp>
        <p:nvSpPr>
          <p:cNvPr id="20" name="Text Placeholder 22"/>
          <p:cNvSpPr>
            <a:spLocks noGrp="1"/>
          </p:cNvSpPr>
          <p:nvPr>
            <p:ph type="body" sz="quarter" idx="34" hasCustomPrompt="1"/>
          </p:nvPr>
        </p:nvSpPr>
        <p:spPr>
          <a:xfrm>
            <a:off x="228600" y="4198675"/>
            <a:ext cx="457200" cy="411480"/>
          </a:xfrm>
          <a:prstGeom prst="rect">
            <a:avLst/>
          </a:prstGeom>
          <a:solidFill>
            <a:schemeClr val="tx1"/>
          </a:solidFill>
          <a:ln w="6350">
            <a:solidFill>
              <a:schemeClr val="tx1"/>
            </a:solidFill>
          </a:ln>
        </p:spPr>
        <p:txBody>
          <a:bodyPr anchor="ctr">
            <a:normAutofit/>
          </a:bodyPr>
          <a:lstStyle>
            <a:lvl1pPr marL="0" indent="0" algn="ctr">
              <a:spcBef>
                <a:spcPts val="0"/>
              </a:spcBef>
              <a:buNone/>
              <a:defRPr sz="1200" b="1">
                <a:solidFill>
                  <a:schemeClr val="bg1"/>
                </a:solidFill>
              </a:defRPr>
            </a:lvl1pPr>
          </a:lstStyle>
          <a:p>
            <a:pPr lvl="0"/>
            <a:r>
              <a:rPr lang="en-US" dirty="0"/>
              <a:t>#</a:t>
            </a:r>
          </a:p>
        </p:txBody>
      </p:sp>
      <p:sp>
        <p:nvSpPr>
          <p:cNvPr id="21" name="Text Placeholder 22"/>
          <p:cNvSpPr>
            <a:spLocks noGrp="1"/>
          </p:cNvSpPr>
          <p:nvPr>
            <p:ph type="body" sz="quarter" idx="35" hasCustomPrompt="1"/>
          </p:nvPr>
        </p:nvSpPr>
        <p:spPr>
          <a:xfrm>
            <a:off x="228600" y="4718366"/>
            <a:ext cx="457200" cy="411480"/>
          </a:xfrm>
          <a:prstGeom prst="rect">
            <a:avLst/>
          </a:prstGeom>
          <a:solidFill>
            <a:schemeClr val="tx1"/>
          </a:solidFill>
          <a:ln w="6350">
            <a:solidFill>
              <a:schemeClr val="tx1"/>
            </a:solidFill>
          </a:ln>
        </p:spPr>
        <p:txBody>
          <a:bodyPr anchor="ctr">
            <a:normAutofit/>
          </a:bodyPr>
          <a:lstStyle>
            <a:lvl1pPr marL="0" indent="0" algn="ctr">
              <a:spcBef>
                <a:spcPts val="0"/>
              </a:spcBef>
              <a:buNone/>
              <a:defRPr sz="1200" b="1">
                <a:solidFill>
                  <a:schemeClr val="bg1"/>
                </a:solidFill>
              </a:defRPr>
            </a:lvl1pPr>
          </a:lstStyle>
          <a:p>
            <a:pPr lvl="0"/>
            <a:r>
              <a:rPr lang="en-US" dirty="0"/>
              <a:t>#</a:t>
            </a:r>
          </a:p>
        </p:txBody>
      </p:sp>
      <p:sp>
        <p:nvSpPr>
          <p:cNvPr id="22" name="Text Placeholder 22"/>
          <p:cNvSpPr>
            <a:spLocks noGrp="1"/>
          </p:cNvSpPr>
          <p:nvPr>
            <p:ph type="body" sz="quarter" idx="36" hasCustomPrompt="1"/>
          </p:nvPr>
        </p:nvSpPr>
        <p:spPr>
          <a:xfrm>
            <a:off x="228600" y="5238057"/>
            <a:ext cx="457200" cy="411480"/>
          </a:xfrm>
          <a:prstGeom prst="rect">
            <a:avLst/>
          </a:prstGeom>
          <a:solidFill>
            <a:schemeClr val="tx1"/>
          </a:solidFill>
          <a:ln w="6350">
            <a:solidFill>
              <a:schemeClr val="tx1"/>
            </a:solidFill>
          </a:ln>
        </p:spPr>
        <p:txBody>
          <a:bodyPr anchor="ctr">
            <a:normAutofit/>
          </a:bodyPr>
          <a:lstStyle>
            <a:lvl1pPr marL="0" indent="0" algn="ctr">
              <a:spcBef>
                <a:spcPts val="0"/>
              </a:spcBef>
              <a:buNone/>
              <a:defRPr sz="1200" b="1">
                <a:solidFill>
                  <a:schemeClr val="bg1"/>
                </a:solidFill>
              </a:defRPr>
            </a:lvl1pPr>
          </a:lstStyle>
          <a:p>
            <a:pPr lvl="0"/>
            <a:r>
              <a:rPr lang="en-US" dirty="0"/>
              <a:t>#</a:t>
            </a:r>
          </a:p>
        </p:txBody>
      </p:sp>
      <p:sp>
        <p:nvSpPr>
          <p:cNvPr id="23" name="Text Placeholder 22"/>
          <p:cNvSpPr>
            <a:spLocks noGrp="1"/>
          </p:cNvSpPr>
          <p:nvPr>
            <p:ph type="body" sz="quarter" idx="37" hasCustomPrompt="1"/>
          </p:nvPr>
        </p:nvSpPr>
        <p:spPr>
          <a:xfrm>
            <a:off x="8455237" y="1600220"/>
            <a:ext cx="457200" cy="411480"/>
          </a:xfrm>
          <a:prstGeom prst="rect">
            <a:avLst/>
          </a:prstGeom>
          <a:solidFill>
            <a:schemeClr val="bg1"/>
          </a:solidFill>
          <a:ln w="6350">
            <a:solidFill>
              <a:schemeClr val="tx1"/>
            </a:solidFill>
          </a:ln>
        </p:spPr>
        <p:txBody>
          <a:bodyPr anchor="ctr"/>
          <a:lstStyle>
            <a:lvl1pPr marL="0" indent="0" algn="ctr">
              <a:spcBef>
                <a:spcPts val="0"/>
              </a:spcBef>
              <a:buNone/>
              <a:defRPr sz="1200" b="0">
                <a:solidFill>
                  <a:schemeClr val="tx1"/>
                </a:solidFill>
              </a:defRPr>
            </a:lvl1pPr>
          </a:lstStyle>
          <a:p>
            <a:pPr lvl="0"/>
            <a:r>
              <a:rPr lang="en-US" dirty="0"/>
              <a:t>#</a:t>
            </a:r>
          </a:p>
        </p:txBody>
      </p:sp>
      <p:sp>
        <p:nvSpPr>
          <p:cNvPr id="24" name="Text Placeholder 22"/>
          <p:cNvSpPr>
            <a:spLocks noGrp="1"/>
          </p:cNvSpPr>
          <p:nvPr>
            <p:ph type="body" sz="quarter" idx="38" hasCustomPrompt="1"/>
          </p:nvPr>
        </p:nvSpPr>
        <p:spPr>
          <a:xfrm>
            <a:off x="8455237" y="2119911"/>
            <a:ext cx="457200" cy="411480"/>
          </a:xfrm>
          <a:prstGeom prst="rect">
            <a:avLst/>
          </a:prstGeom>
          <a:solidFill>
            <a:schemeClr val="bg1"/>
          </a:solidFill>
          <a:ln w="6350">
            <a:solidFill>
              <a:schemeClr val="tx1"/>
            </a:solidFill>
          </a:ln>
        </p:spPr>
        <p:txBody>
          <a:bodyPr anchor="ctr"/>
          <a:lstStyle>
            <a:lvl1pPr marL="0" marR="0" indent="0" algn="ctr" defTabSz="914400" rtl="0" eaLnBrk="1" fontAlgn="auto" latinLnBrk="0" hangingPunct="1">
              <a:lnSpc>
                <a:spcPct val="100000"/>
              </a:lnSpc>
              <a:spcBef>
                <a:spcPts val="0"/>
              </a:spcBef>
              <a:spcAft>
                <a:spcPts val="0"/>
              </a:spcAft>
              <a:buClrTx/>
              <a:buSzTx/>
              <a:buFont typeface="Arial" pitchFamily="34" charset="0"/>
              <a:buNone/>
              <a:tabLst/>
              <a:defRPr sz="1200" b="0">
                <a:solidFill>
                  <a:schemeClr val="tx1"/>
                </a:solidFill>
              </a:defRPr>
            </a:lvl1pPr>
          </a:lstStyle>
          <a:p>
            <a:pPr marL="0" marR="0" lvl="0" indent="0" algn="ctr" defTabSz="914400" rtl="0" eaLnBrk="1" fontAlgn="auto" latinLnBrk="0" hangingPunct="1">
              <a:lnSpc>
                <a:spcPct val="100000"/>
              </a:lnSpc>
              <a:spcBef>
                <a:spcPts val="0"/>
              </a:spcBef>
              <a:spcAft>
                <a:spcPts val="0"/>
              </a:spcAft>
              <a:buClrTx/>
              <a:buSzTx/>
              <a:buFont typeface="Arial" pitchFamily="34" charset="0"/>
              <a:buNone/>
              <a:tabLst/>
              <a:defRPr/>
            </a:pPr>
            <a:r>
              <a:rPr lang="en-US" dirty="0"/>
              <a:t>#</a:t>
            </a:r>
          </a:p>
        </p:txBody>
      </p:sp>
      <p:sp>
        <p:nvSpPr>
          <p:cNvPr id="25" name="Text Placeholder 22"/>
          <p:cNvSpPr>
            <a:spLocks noGrp="1"/>
          </p:cNvSpPr>
          <p:nvPr>
            <p:ph type="body" sz="quarter" idx="39" hasCustomPrompt="1"/>
          </p:nvPr>
        </p:nvSpPr>
        <p:spPr>
          <a:xfrm>
            <a:off x="8455237" y="2639602"/>
            <a:ext cx="457200" cy="411480"/>
          </a:xfrm>
          <a:prstGeom prst="rect">
            <a:avLst/>
          </a:prstGeom>
          <a:solidFill>
            <a:schemeClr val="bg1"/>
          </a:solidFill>
          <a:ln w="6350">
            <a:solidFill>
              <a:schemeClr val="tx1"/>
            </a:solidFill>
          </a:ln>
        </p:spPr>
        <p:txBody>
          <a:bodyPr anchor="ctr"/>
          <a:lstStyle>
            <a:lvl1pPr marL="0" indent="0" algn="ctr">
              <a:spcBef>
                <a:spcPts val="0"/>
              </a:spcBef>
              <a:buNone/>
              <a:defRPr sz="1200" b="0">
                <a:solidFill>
                  <a:schemeClr val="tx1"/>
                </a:solidFill>
              </a:defRPr>
            </a:lvl1pPr>
          </a:lstStyle>
          <a:p>
            <a:pPr lvl="0"/>
            <a:r>
              <a:rPr lang="en-US" dirty="0"/>
              <a:t>#</a:t>
            </a:r>
          </a:p>
        </p:txBody>
      </p:sp>
      <p:sp>
        <p:nvSpPr>
          <p:cNvPr id="26" name="Text Placeholder 22"/>
          <p:cNvSpPr>
            <a:spLocks noGrp="1"/>
          </p:cNvSpPr>
          <p:nvPr>
            <p:ph type="body" sz="quarter" idx="40" hasCustomPrompt="1"/>
          </p:nvPr>
        </p:nvSpPr>
        <p:spPr>
          <a:xfrm>
            <a:off x="8455237" y="3159293"/>
            <a:ext cx="457200" cy="411480"/>
          </a:xfrm>
          <a:prstGeom prst="rect">
            <a:avLst/>
          </a:prstGeom>
          <a:solidFill>
            <a:schemeClr val="bg1"/>
          </a:solidFill>
          <a:ln w="6350">
            <a:solidFill>
              <a:schemeClr val="tx1"/>
            </a:solidFill>
          </a:ln>
        </p:spPr>
        <p:txBody>
          <a:bodyPr anchor="ctr"/>
          <a:lstStyle>
            <a:lvl1pPr marL="0" indent="0" algn="ctr">
              <a:spcBef>
                <a:spcPts val="0"/>
              </a:spcBef>
              <a:buNone/>
              <a:defRPr sz="1200" b="0">
                <a:solidFill>
                  <a:schemeClr val="tx1"/>
                </a:solidFill>
              </a:defRPr>
            </a:lvl1pPr>
          </a:lstStyle>
          <a:p>
            <a:pPr lvl="0"/>
            <a:r>
              <a:rPr lang="en-US" dirty="0"/>
              <a:t>#</a:t>
            </a:r>
          </a:p>
        </p:txBody>
      </p:sp>
      <p:sp>
        <p:nvSpPr>
          <p:cNvPr id="27" name="Text Placeholder 22"/>
          <p:cNvSpPr>
            <a:spLocks noGrp="1"/>
          </p:cNvSpPr>
          <p:nvPr>
            <p:ph type="body" sz="quarter" idx="41" hasCustomPrompt="1"/>
          </p:nvPr>
        </p:nvSpPr>
        <p:spPr>
          <a:xfrm>
            <a:off x="8455237" y="3678984"/>
            <a:ext cx="457200" cy="411480"/>
          </a:xfrm>
          <a:prstGeom prst="rect">
            <a:avLst/>
          </a:prstGeom>
          <a:solidFill>
            <a:schemeClr val="bg1"/>
          </a:solidFill>
          <a:ln w="6350">
            <a:solidFill>
              <a:schemeClr val="tx1"/>
            </a:solidFill>
          </a:ln>
        </p:spPr>
        <p:txBody>
          <a:bodyPr anchor="ctr"/>
          <a:lstStyle>
            <a:lvl1pPr marL="0" indent="0" algn="ctr">
              <a:spcBef>
                <a:spcPts val="0"/>
              </a:spcBef>
              <a:buNone/>
              <a:defRPr sz="1200" b="0">
                <a:solidFill>
                  <a:schemeClr val="tx1"/>
                </a:solidFill>
              </a:defRPr>
            </a:lvl1pPr>
          </a:lstStyle>
          <a:p>
            <a:pPr lvl="0"/>
            <a:r>
              <a:rPr lang="en-US" dirty="0"/>
              <a:t>#</a:t>
            </a:r>
          </a:p>
        </p:txBody>
      </p:sp>
      <p:sp>
        <p:nvSpPr>
          <p:cNvPr id="28" name="Text Placeholder 22"/>
          <p:cNvSpPr>
            <a:spLocks noGrp="1"/>
          </p:cNvSpPr>
          <p:nvPr>
            <p:ph type="body" sz="quarter" idx="42" hasCustomPrompt="1"/>
          </p:nvPr>
        </p:nvSpPr>
        <p:spPr>
          <a:xfrm>
            <a:off x="8455237" y="4198675"/>
            <a:ext cx="457200" cy="411480"/>
          </a:xfrm>
          <a:prstGeom prst="rect">
            <a:avLst/>
          </a:prstGeom>
          <a:solidFill>
            <a:schemeClr val="bg1"/>
          </a:solidFill>
          <a:ln w="6350">
            <a:solidFill>
              <a:schemeClr val="tx1"/>
            </a:solidFill>
          </a:ln>
        </p:spPr>
        <p:txBody>
          <a:bodyPr anchor="ctr"/>
          <a:lstStyle>
            <a:lvl1pPr marL="0" indent="0" algn="ctr">
              <a:spcBef>
                <a:spcPts val="0"/>
              </a:spcBef>
              <a:buNone/>
              <a:defRPr sz="1200" b="0">
                <a:solidFill>
                  <a:schemeClr val="tx1"/>
                </a:solidFill>
              </a:defRPr>
            </a:lvl1pPr>
          </a:lstStyle>
          <a:p>
            <a:pPr lvl="0"/>
            <a:r>
              <a:rPr lang="en-US" dirty="0"/>
              <a:t>#</a:t>
            </a:r>
          </a:p>
        </p:txBody>
      </p:sp>
      <p:sp>
        <p:nvSpPr>
          <p:cNvPr id="29" name="Text Placeholder 22"/>
          <p:cNvSpPr>
            <a:spLocks noGrp="1"/>
          </p:cNvSpPr>
          <p:nvPr>
            <p:ph type="body" sz="quarter" idx="43" hasCustomPrompt="1"/>
          </p:nvPr>
        </p:nvSpPr>
        <p:spPr>
          <a:xfrm>
            <a:off x="8455237" y="4718366"/>
            <a:ext cx="457200" cy="411480"/>
          </a:xfrm>
          <a:prstGeom prst="rect">
            <a:avLst/>
          </a:prstGeom>
          <a:solidFill>
            <a:schemeClr val="bg1"/>
          </a:solidFill>
          <a:ln w="6350">
            <a:solidFill>
              <a:schemeClr val="tx1"/>
            </a:solidFill>
          </a:ln>
        </p:spPr>
        <p:txBody>
          <a:bodyPr anchor="ctr"/>
          <a:lstStyle>
            <a:lvl1pPr marL="0" indent="0" algn="ctr">
              <a:spcBef>
                <a:spcPts val="0"/>
              </a:spcBef>
              <a:buNone/>
              <a:defRPr sz="1200" b="0">
                <a:solidFill>
                  <a:schemeClr val="tx1"/>
                </a:solidFill>
              </a:defRPr>
            </a:lvl1pPr>
          </a:lstStyle>
          <a:p>
            <a:pPr lvl="0"/>
            <a:r>
              <a:rPr lang="en-US" dirty="0"/>
              <a:t>#</a:t>
            </a:r>
          </a:p>
        </p:txBody>
      </p:sp>
      <p:sp>
        <p:nvSpPr>
          <p:cNvPr id="30" name="Text Placeholder 22"/>
          <p:cNvSpPr>
            <a:spLocks noGrp="1"/>
          </p:cNvSpPr>
          <p:nvPr>
            <p:ph type="body" sz="quarter" idx="44" hasCustomPrompt="1"/>
          </p:nvPr>
        </p:nvSpPr>
        <p:spPr>
          <a:xfrm>
            <a:off x="8455237" y="5238057"/>
            <a:ext cx="457200" cy="411480"/>
          </a:xfrm>
          <a:prstGeom prst="rect">
            <a:avLst/>
          </a:prstGeom>
          <a:solidFill>
            <a:schemeClr val="bg1"/>
          </a:solidFill>
          <a:ln w="6350">
            <a:solidFill>
              <a:schemeClr val="tx1"/>
            </a:solidFill>
          </a:ln>
        </p:spPr>
        <p:txBody>
          <a:bodyPr anchor="ctr"/>
          <a:lstStyle>
            <a:lvl1pPr marL="0" indent="0" algn="ctr">
              <a:spcBef>
                <a:spcPts val="0"/>
              </a:spcBef>
              <a:buNone/>
              <a:defRPr sz="1200" b="0">
                <a:solidFill>
                  <a:schemeClr val="tx1"/>
                </a:solidFill>
              </a:defRPr>
            </a:lvl1pPr>
          </a:lstStyle>
          <a:p>
            <a:pPr lvl="0"/>
            <a:r>
              <a:rPr lang="en-US" dirty="0"/>
              <a:t>#</a:t>
            </a:r>
          </a:p>
        </p:txBody>
      </p:sp>
      <p:sp>
        <p:nvSpPr>
          <p:cNvPr id="32" name="Text Placeholder 22"/>
          <p:cNvSpPr>
            <a:spLocks noGrp="1"/>
          </p:cNvSpPr>
          <p:nvPr>
            <p:ph type="body" sz="quarter" idx="46" hasCustomPrompt="1"/>
          </p:nvPr>
        </p:nvSpPr>
        <p:spPr>
          <a:xfrm>
            <a:off x="228600" y="5757747"/>
            <a:ext cx="457200" cy="411480"/>
          </a:xfrm>
          <a:prstGeom prst="rect">
            <a:avLst/>
          </a:prstGeom>
          <a:solidFill>
            <a:schemeClr val="tx1"/>
          </a:solidFill>
          <a:ln w="6350">
            <a:solidFill>
              <a:schemeClr val="tx1"/>
            </a:solidFill>
          </a:ln>
        </p:spPr>
        <p:txBody>
          <a:bodyPr anchor="ctr">
            <a:normAutofit/>
          </a:bodyPr>
          <a:lstStyle>
            <a:lvl1pPr marL="0" indent="0" algn="ctr">
              <a:spcBef>
                <a:spcPts val="0"/>
              </a:spcBef>
              <a:buNone/>
              <a:defRPr sz="1200" b="1">
                <a:solidFill>
                  <a:schemeClr val="bg1"/>
                </a:solidFill>
              </a:defRPr>
            </a:lvl1pPr>
          </a:lstStyle>
          <a:p>
            <a:pPr lvl="0"/>
            <a:r>
              <a:rPr lang="en-US" dirty="0"/>
              <a:t>#</a:t>
            </a:r>
          </a:p>
        </p:txBody>
      </p:sp>
      <p:sp>
        <p:nvSpPr>
          <p:cNvPr id="33" name="Text Placeholder 22"/>
          <p:cNvSpPr>
            <a:spLocks noGrp="1"/>
          </p:cNvSpPr>
          <p:nvPr>
            <p:ph type="body" sz="quarter" idx="47" hasCustomPrompt="1"/>
          </p:nvPr>
        </p:nvSpPr>
        <p:spPr>
          <a:xfrm>
            <a:off x="8452612" y="5757747"/>
            <a:ext cx="457200" cy="411480"/>
          </a:xfrm>
          <a:prstGeom prst="rect">
            <a:avLst/>
          </a:prstGeom>
          <a:solidFill>
            <a:schemeClr val="bg1"/>
          </a:solidFill>
          <a:ln w="6350">
            <a:solidFill>
              <a:schemeClr val="tx1"/>
            </a:solidFill>
          </a:ln>
        </p:spPr>
        <p:txBody>
          <a:bodyPr anchor="ctr"/>
          <a:lstStyle>
            <a:lvl1pPr marL="0" indent="0" algn="ctr">
              <a:spcBef>
                <a:spcPts val="0"/>
              </a:spcBef>
              <a:buNone/>
              <a:defRPr sz="1200" b="0">
                <a:solidFill>
                  <a:schemeClr val="tx1"/>
                </a:solidFill>
              </a:defRPr>
            </a:lvl1pPr>
          </a:lstStyle>
          <a:p>
            <a:pPr lvl="0"/>
            <a:r>
              <a:rPr lang="en-US" dirty="0"/>
              <a:t>#</a:t>
            </a:r>
          </a:p>
        </p:txBody>
      </p:sp>
    </p:spTree>
    <p:extLst>
      <p:ext uri="{BB962C8B-B14F-4D97-AF65-F5344CB8AC3E}">
        <p14:creationId xmlns:p14="http://schemas.microsoft.com/office/powerpoint/2010/main" val="459220604"/>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userDrawn="1">
  <p:cSld name="CG Side by Side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5" name="Content Placeholder 4"/>
          <p:cNvSpPr>
            <a:spLocks noGrp="1"/>
          </p:cNvSpPr>
          <p:nvPr>
            <p:ph sz="quarter" idx="11"/>
          </p:nvPr>
        </p:nvSpPr>
        <p:spPr>
          <a:xfrm>
            <a:off x="228600" y="1619250"/>
            <a:ext cx="4254500" cy="4552950"/>
          </a:xfrm>
        </p:spPr>
        <p:txBody>
          <a:bodyPr wrap="square" rIns="0">
            <a:noAutofit/>
          </a:bodyPr>
          <a:lstStyle>
            <a:lvl1pPr>
              <a:defRPr sz="1400"/>
            </a:lvl1pPr>
            <a:lvl2pPr>
              <a:defRPr sz="1400"/>
            </a:lvl2pPr>
            <a:lvl3pPr>
              <a:defRPr sz="1200"/>
            </a:lvl3pPr>
            <a:lvl4pPr>
              <a:defRPr sz="11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6"/>
          <p:cNvSpPr>
            <a:spLocks noGrp="1"/>
          </p:cNvSpPr>
          <p:nvPr>
            <p:ph sz="quarter" idx="12"/>
          </p:nvPr>
        </p:nvSpPr>
        <p:spPr>
          <a:xfrm>
            <a:off x="4657725" y="1619250"/>
            <a:ext cx="4256088" cy="4552950"/>
          </a:xfrm>
        </p:spPr>
        <p:txBody>
          <a:bodyPr wrap="square" lIns="0">
            <a:noAutofit/>
          </a:bodyPr>
          <a:lstStyle>
            <a:lvl1pPr>
              <a:defRPr sz="1400"/>
            </a:lvl1pPr>
            <a:lvl2pPr>
              <a:defRPr sz="1400"/>
            </a:lvl2pPr>
            <a:lvl3pPr>
              <a:defRPr sz="1200"/>
            </a:lvl3pPr>
            <a:lvl4pPr>
              <a:defRPr sz="11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13"/>
          </p:nvPr>
        </p:nvSpPr>
        <p:spPr/>
        <p:txBody>
          <a:bodyPr/>
          <a:lstStyle/>
          <a:p>
            <a:endParaRPr lang="en-US" dirty="0"/>
          </a:p>
        </p:txBody>
      </p:sp>
    </p:spTree>
    <p:extLst>
      <p:ext uri="{BB962C8B-B14F-4D97-AF65-F5344CB8AC3E}">
        <p14:creationId xmlns:p14="http://schemas.microsoft.com/office/powerpoint/2010/main" val="3743213147"/>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userDrawn="1">
  <p:cSld name="CG One Left Two Righ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5" name="Content Placeholder 4"/>
          <p:cNvSpPr>
            <a:spLocks noGrp="1"/>
          </p:cNvSpPr>
          <p:nvPr>
            <p:ph sz="quarter" idx="11"/>
          </p:nvPr>
        </p:nvSpPr>
        <p:spPr>
          <a:xfrm>
            <a:off x="228600" y="1619250"/>
            <a:ext cx="4251960" cy="4553712"/>
          </a:xfrm>
        </p:spPr>
        <p:txBody>
          <a:bodyPr rIns="0">
            <a:noAutofit/>
          </a:bodyPr>
          <a:lstStyle>
            <a:lvl1pPr>
              <a:defRPr sz="1400"/>
            </a:lvl1pPr>
            <a:lvl2pPr>
              <a:defRPr sz="1400"/>
            </a:lvl2pPr>
            <a:lvl3pPr>
              <a:defRPr sz="1200"/>
            </a:lvl3pPr>
            <a:lvl4pPr>
              <a:defRPr sz="11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6"/>
          <p:cNvSpPr>
            <a:spLocks noGrp="1"/>
          </p:cNvSpPr>
          <p:nvPr>
            <p:ph sz="quarter" idx="12"/>
          </p:nvPr>
        </p:nvSpPr>
        <p:spPr>
          <a:xfrm>
            <a:off x="4661853" y="1619250"/>
            <a:ext cx="4251960" cy="2194560"/>
          </a:xfrm>
        </p:spPr>
        <p:txBody>
          <a:bodyPr lIns="0">
            <a:noAutofit/>
          </a:bodyPr>
          <a:lstStyle>
            <a:lvl1pPr>
              <a:defRPr sz="1400"/>
            </a:lvl1pPr>
            <a:lvl2pPr>
              <a:defRPr sz="1400"/>
            </a:lvl2pPr>
            <a:lvl3pPr>
              <a:defRPr sz="1200"/>
            </a:lvl3pPr>
            <a:lvl4pPr>
              <a:defRPr sz="11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Content Placeholder 8"/>
          <p:cNvSpPr>
            <a:spLocks noGrp="1"/>
          </p:cNvSpPr>
          <p:nvPr>
            <p:ph sz="quarter" idx="13"/>
          </p:nvPr>
        </p:nvSpPr>
        <p:spPr>
          <a:xfrm>
            <a:off x="4657725" y="3977634"/>
            <a:ext cx="4251960" cy="2194560"/>
          </a:xfrm>
        </p:spPr>
        <p:txBody>
          <a:bodyPr lIns="0">
            <a:noAutofit/>
          </a:bodyPr>
          <a:lstStyle>
            <a:lvl1pPr>
              <a:defRPr sz="1400"/>
            </a:lvl1pPr>
            <a:lvl2pPr>
              <a:defRPr sz="1400"/>
            </a:lvl2pPr>
            <a:lvl3pPr>
              <a:defRPr sz="1200"/>
            </a:lvl3pPr>
            <a:lvl4pPr>
              <a:defRPr sz="11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Footer Placeholder 7"/>
          <p:cNvSpPr>
            <a:spLocks noGrp="1"/>
          </p:cNvSpPr>
          <p:nvPr>
            <p:ph type="ftr" sz="quarter" idx="14"/>
          </p:nvPr>
        </p:nvSpPr>
        <p:spPr/>
        <p:txBody>
          <a:bodyPr/>
          <a:lstStyle/>
          <a:p>
            <a:endParaRPr lang="en-US" dirty="0"/>
          </a:p>
        </p:txBody>
      </p:sp>
    </p:spTree>
    <p:extLst>
      <p:ext uri="{BB962C8B-B14F-4D97-AF65-F5344CB8AC3E}">
        <p14:creationId xmlns:p14="http://schemas.microsoft.com/office/powerpoint/2010/main" val="766997164"/>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userDrawn="1">
  <p:cSld name="CG Two Left One Righ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5" name="Content Placeholder 4"/>
          <p:cNvSpPr>
            <a:spLocks noGrp="1"/>
          </p:cNvSpPr>
          <p:nvPr>
            <p:ph sz="quarter" idx="11"/>
          </p:nvPr>
        </p:nvSpPr>
        <p:spPr>
          <a:xfrm>
            <a:off x="4657725" y="1619250"/>
            <a:ext cx="4251960" cy="4553712"/>
          </a:xfrm>
        </p:spPr>
        <p:txBody>
          <a:bodyPr>
            <a:noAutofit/>
          </a:bodyPr>
          <a:lstStyle>
            <a:lvl1pPr>
              <a:defRPr sz="1400"/>
            </a:lvl1pPr>
            <a:lvl2pPr>
              <a:defRPr sz="1400"/>
            </a:lvl2pPr>
            <a:lvl3pPr>
              <a:defRPr sz="1200"/>
            </a:lvl3pPr>
            <a:lvl4pPr>
              <a:defRPr sz="11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6"/>
          <p:cNvSpPr>
            <a:spLocks noGrp="1"/>
          </p:cNvSpPr>
          <p:nvPr>
            <p:ph sz="quarter" idx="12"/>
          </p:nvPr>
        </p:nvSpPr>
        <p:spPr>
          <a:xfrm>
            <a:off x="228600" y="1619250"/>
            <a:ext cx="4251960" cy="2194560"/>
          </a:xfrm>
        </p:spPr>
        <p:txBody>
          <a:bodyPr>
            <a:noAutofit/>
          </a:bodyPr>
          <a:lstStyle>
            <a:lvl1pPr>
              <a:defRPr sz="1400"/>
            </a:lvl1pPr>
            <a:lvl2pPr>
              <a:defRPr sz="1400"/>
            </a:lvl2pPr>
            <a:lvl3pPr>
              <a:defRPr sz="1200"/>
            </a:lvl3pPr>
            <a:lvl4pPr>
              <a:defRPr sz="11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Content Placeholder 8"/>
          <p:cNvSpPr>
            <a:spLocks noGrp="1"/>
          </p:cNvSpPr>
          <p:nvPr>
            <p:ph sz="quarter" idx="13"/>
          </p:nvPr>
        </p:nvSpPr>
        <p:spPr>
          <a:xfrm>
            <a:off x="228600" y="3977634"/>
            <a:ext cx="4251960" cy="2194560"/>
          </a:xfrm>
        </p:spPr>
        <p:txBody>
          <a:bodyPr>
            <a:noAutofit/>
          </a:bodyPr>
          <a:lstStyle>
            <a:lvl1pPr>
              <a:defRPr sz="1400"/>
            </a:lvl1pPr>
            <a:lvl2pPr>
              <a:defRPr sz="1400"/>
            </a:lvl2pPr>
            <a:lvl3pPr>
              <a:defRPr sz="1200"/>
            </a:lvl3pPr>
            <a:lvl4pPr>
              <a:defRPr sz="11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Footer Placeholder 7"/>
          <p:cNvSpPr>
            <a:spLocks noGrp="1"/>
          </p:cNvSpPr>
          <p:nvPr>
            <p:ph type="ftr" sz="quarter" idx="14"/>
          </p:nvPr>
        </p:nvSpPr>
        <p:spPr/>
        <p:txBody>
          <a:bodyPr/>
          <a:lstStyle/>
          <a:p>
            <a:endParaRPr lang="en-US" dirty="0"/>
          </a:p>
        </p:txBody>
      </p:sp>
    </p:spTree>
    <p:extLst>
      <p:ext uri="{BB962C8B-B14F-4D97-AF65-F5344CB8AC3E}">
        <p14:creationId xmlns:p14="http://schemas.microsoft.com/office/powerpoint/2010/main" val="1280967316"/>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preserve="1" userDrawn="1">
  <p:cSld name="CG Two Top One Botto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Content Placeholder 4"/>
          <p:cNvSpPr>
            <a:spLocks noGrp="1"/>
          </p:cNvSpPr>
          <p:nvPr>
            <p:ph sz="quarter" idx="11"/>
          </p:nvPr>
        </p:nvSpPr>
        <p:spPr>
          <a:xfrm>
            <a:off x="231140" y="1619250"/>
            <a:ext cx="4251960" cy="2194560"/>
          </a:xfrm>
        </p:spPr>
        <p:txBody>
          <a:bodyPr>
            <a:noAutofit/>
          </a:bodyPr>
          <a:lstStyle>
            <a:lvl1pPr>
              <a:defRPr sz="1400"/>
            </a:lvl1pPr>
            <a:lvl2pPr>
              <a:defRPr sz="1400"/>
            </a:lvl2pPr>
            <a:lvl3pPr>
              <a:defRPr sz="1200"/>
            </a:lvl3pPr>
            <a:lvl4pPr>
              <a:defRPr sz="11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Content Placeholder 8"/>
          <p:cNvSpPr>
            <a:spLocks noGrp="1"/>
          </p:cNvSpPr>
          <p:nvPr>
            <p:ph sz="quarter" idx="13"/>
          </p:nvPr>
        </p:nvSpPr>
        <p:spPr>
          <a:xfrm>
            <a:off x="228599" y="3977634"/>
            <a:ext cx="8685213" cy="2194560"/>
          </a:xfrm>
        </p:spPr>
        <p:txBody>
          <a:bodyPr>
            <a:noAutofit/>
          </a:bodyPr>
          <a:lstStyle>
            <a:lvl1pPr>
              <a:defRPr sz="1400"/>
            </a:lvl1pPr>
            <a:lvl2pPr>
              <a:defRPr sz="1400"/>
            </a:lvl2pPr>
            <a:lvl3pPr>
              <a:defRPr sz="1200"/>
            </a:lvl3pPr>
            <a:lvl4pPr>
              <a:defRPr sz="11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Content Placeholder 10"/>
          <p:cNvSpPr>
            <a:spLocks noGrp="1"/>
          </p:cNvSpPr>
          <p:nvPr>
            <p:ph sz="quarter" idx="14"/>
          </p:nvPr>
        </p:nvSpPr>
        <p:spPr>
          <a:xfrm>
            <a:off x="4657725" y="1619250"/>
            <a:ext cx="4251960" cy="2194560"/>
          </a:xfrm>
        </p:spPr>
        <p:txBody>
          <a:bodyPr>
            <a:noAutofit/>
          </a:bodyPr>
          <a:lstStyle>
            <a:lvl1pPr>
              <a:defRPr sz="1400"/>
            </a:lvl1pPr>
            <a:lvl2pPr>
              <a:defRPr sz="1400"/>
            </a:lvl2pPr>
            <a:lvl3pPr>
              <a:defRPr sz="1200"/>
            </a:lvl3pPr>
            <a:lvl4pPr>
              <a:defRPr sz="11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Footer Placeholder 6"/>
          <p:cNvSpPr>
            <a:spLocks noGrp="1"/>
          </p:cNvSpPr>
          <p:nvPr>
            <p:ph type="ftr" sz="quarter" idx="15"/>
          </p:nvPr>
        </p:nvSpPr>
        <p:spPr/>
        <p:txBody>
          <a:bodyPr/>
          <a:lstStyle/>
          <a:p>
            <a:endParaRPr lang="en-US" dirty="0"/>
          </a:p>
        </p:txBody>
      </p:sp>
    </p:spTree>
    <p:extLst>
      <p:ext uri="{BB962C8B-B14F-4D97-AF65-F5344CB8AC3E}">
        <p14:creationId xmlns:p14="http://schemas.microsoft.com/office/powerpoint/2010/main" val="4178182930"/>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preserve="1" userDrawn="1">
  <p:cSld name="CG One Top One Top HigHlight One Bottom">
    <p:spTree>
      <p:nvGrpSpPr>
        <p:cNvPr id="1" name=""/>
        <p:cNvGrpSpPr/>
        <p:nvPr/>
      </p:nvGrpSpPr>
      <p:grpSpPr>
        <a:xfrm>
          <a:off x="0" y="0"/>
          <a:ext cx="0" cy="0"/>
          <a:chOff x="0" y="0"/>
          <a:chExt cx="0" cy="0"/>
        </a:xfrm>
      </p:grpSpPr>
      <p:sp>
        <p:nvSpPr>
          <p:cNvPr id="7" name="Content Placeholder 9"/>
          <p:cNvSpPr>
            <a:spLocks noGrp="1"/>
          </p:cNvSpPr>
          <p:nvPr>
            <p:ph sz="quarter" idx="12" hasCustomPrompt="1"/>
          </p:nvPr>
        </p:nvSpPr>
        <p:spPr>
          <a:xfrm>
            <a:off x="4657725" y="1619250"/>
            <a:ext cx="4256088" cy="2194560"/>
          </a:xfrm>
          <a:solidFill>
            <a:srgbClr val="D7F0FA"/>
          </a:solidFill>
        </p:spPr>
        <p:txBody>
          <a:bodyPr lIns="182880" tIns="137160" rIns="182880" bIns="137160">
            <a:noAutofit/>
          </a:bodyPr>
          <a:lstStyle>
            <a:lvl1pPr>
              <a:spcBef>
                <a:spcPts val="600"/>
              </a:spcBef>
              <a:defRPr sz="800" b="1" cap="all" spc="100">
                <a:ln w="0" cmpd="sng">
                  <a:noFill/>
                </a:ln>
                <a:latin typeface="Arial"/>
                <a:cs typeface="Arial"/>
              </a:defRPr>
            </a:lvl1pPr>
            <a:lvl2pPr marL="0" indent="0">
              <a:spcAft>
                <a:spcPts val="200"/>
              </a:spcAft>
              <a:buNone/>
              <a:defRPr sz="1000" b="1">
                <a:latin typeface="Arial"/>
                <a:cs typeface="Arial"/>
              </a:defRPr>
            </a:lvl2pPr>
            <a:lvl3pPr marL="0" indent="0">
              <a:spcAft>
                <a:spcPts val="200"/>
              </a:spcAft>
              <a:buNone/>
              <a:defRPr sz="1000">
                <a:latin typeface="Arial"/>
                <a:cs typeface="Arial"/>
              </a:defRPr>
            </a:lvl3pPr>
            <a:lvl4pPr marL="0" indent="0">
              <a:spcBef>
                <a:spcPts val="200"/>
              </a:spcBef>
              <a:spcAft>
                <a:spcPts val="1200"/>
              </a:spcAft>
              <a:buNone/>
              <a:defRPr sz="900" i="1"/>
            </a:lvl4pPr>
            <a:lvl5pPr marL="0" indent="0">
              <a:spcAft>
                <a:spcPts val="600"/>
              </a:spcAft>
              <a:buNone/>
              <a:defRPr sz="9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1"/>
          <p:cNvSpPr>
            <a:spLocks noGrp="1"/>
          </p:cNvSpPr>
          <p:nvPr>
            <p:ph type="title"/>
          </p:nvPr>
        </p:nvSpPr>
        <p:spPr/>
        <p:txBody>
          <a:bodyPr/>
          <a:lstStyle/>
          <a:p>
            <a:r>
              <a:rPr lang="en-US"/>
              <a:t>Click to edit Master title style</a:t>
            </a:r>
          </a:p>
        </p:txBody>
      </p:sp>
      <p:sp>
        <p:nvSpPr>
          <p:cNvPr id="5" name="Content Placeholder 4"/>
          <p:cNvSpPr>
            <a:spLocks noGrp="1"/>
          </p:cNvSpPr>
          <p:nvPr>
            <p:ph sz="quarter" idx="11"/>
          </p:nvPr>
        </p:nvSpPr>
        <p:spPr>
          <a:xfrm>
            <a:off x="231140" y="1619250"/>
            <a:ext cx="4251960" cy="2194560"/>
          </a:xfrm>
        </p:spPr>
        <p:txBody>
          <a:bodyPr>
            <a:noAutofit/>
          </a:bodyPr>
          <a:lstStyle>
            <a:lvl1pPr>
              <a:defRPr sz="1400"/>
            </a:lvl1pPr>
            <a:lvl2pPr>
              <a:defRPr sz="1400"/>
            </a:lvl2pPr>
            <a:lvl3pPr>
              <a:defRPr sz="1200"/>
            </a:lvl3pPr>
            <a:lvl4pPr>
              <a:defRPr sz="11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Content Placeholder 8"/>
          <p:cNvSpPr>
            <a:spLocks noGrp="1"/>
          </p:cNvSpPr>
          <p:nvPr>
            <p:ph sz="quarter" idx="13"/>
          </p:nvPr>
        </p:nvSpPr>
        <p:spPr>
          <a:xfrm>
            <a:off x="228599" y="3977634"/>
            <a:ext cx="8685213" cy="2194560"/>
          </a:xfrm>
        </p:spPr>
        <p:txBody>
          <a:bodyPr>
            <a:noAutofit/>
          </a:bodyPr>
          <a:lstStyle>
            <a:lvl1pPr>
              <a:defRPr sz="1400"/>
            </a:lvl1pPr>
            <a:lvl2pPr>
              <a:defRPr sz="1400"/>
            </a:lvl2pPr>
            <a:lvl3pPr>
              <a:defRPr sz="1200"/>
            </a:lvl3pPr>
            <a:lvl4pPr>
              <a:defRPr sz="11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Footer Placeholder 7"/>
          <p:cNvSpPr>
            <a:spLocks noGrp="1"/>
          </p:cNvSpPr>
          <p:nvPr>
            <p:ph type="ftr" sz="quarter" idx="14"/>
          </p:nvPr>
        </p:nvSpPr>
        <p:spPr/>
        <p:txBody>
          <a:bodyPr/>
          <a:lstStyle/>
          <a:p>
            <a:endParaRPr lang="en-US" dirty="0"/>
          </a:p>
        </p:txBody>
      </p:sp>
    </p:spTree>
    <p:extLst>
      <p:ext uri="{BB962C8B-B14F-4D97-AF65-F5344CB8AC3E}">
        <p14:creationId xmlns:p14="http://schemas.microsoft.com/office/powerpoint/2010/main" val="1125779065"/>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preserve="1" userDrawn="1">
  <p:cSld name="CG One Top Two Bottom">
    <p:spTree>
      <p:nvGrpSpPr>
        <p:cNvPr id="1" name=""/>
        <p:cNvGrpSpPr/>
        <p:nvPr/>
      </p:nvGrpSpPr>
      <p:grpSpPr>
        <a:xfrm>
          <a:off x="0" y="0"/>
          <a:ext cx="0" cy="0"/>
          <a:chOff x="0" y="0"/>
          <a:chExt cx="0" cy="0"/>
        </a:xfrm>
      </p:grpSpPr>
      <p:sp>
        <p:nvSpPr>
          <p:cNvPr id="9" name="Content Placeholder 8"/>
          <p:cNvSpPr>
            <a:spLocks noGrp="1"/>
          </p:cNvSpPr>
          <p:nvPr>
            <p:ph sz="quarter" idx="13"/>
          </p:nvPr>
        </p:nvSpPr>
        <p:spPr>
          <a:xfrm>
            <a:off x="228599" y="1619250"/>
            <a:ext cx="8685213" cy="2194560"/>
          </a:xfrm>
        </p:spPr>
        <p:txBody>
          <a:bodyPr>
            <a:noAutofit/>
          </a:bodyPr>
          <a:lstStyle>
            <a:lvl1pPr>
              <a:defRPr sz="1400"/>
            </a:lvl1pPr>
            <a:lvl2pPr>
              <a:defRPr sz="1400"/>
            </a:lvl2pPr>
            <a:lvl3pPr>
              <a:defRPr sz="1200"/>
            </a:lvl3pPr>
            <a:lvl4pPr>
              <a:defRPr sz="11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1"/>
          <p:cNvSpPr>
            <a:spLocks noGrp="1"/>
          </p:cNvSpPr>
          <p:nvPr>
            <p:ph type="title"/>
          </p:nvPr>
        </p:nvSpPr>
        <p:spPr/>
        <p:txBody>
          <a:bodyPr/>
          <a:lstStyle/>
          <a:p>
            <a:r>
              <a:rPr lang="en-US"/>
              <a:t>Click to edit Master title style</a:t>
            </a:r>
          </a:p>
        </p:txBody>
      </p:sp>
      <p:sp>
        <p:nvSpPr>
          <p:cNvPr id="5" name="Content Placeholder 4"/>
          <p:cNvSpPr>
            <a:spLocks noGrp="1"/>
          </p:cNvSpPr>
          <p:nvPr>
            <p:ph sz="quarter" idx="11"/>
          </p:nvPr>
        </p:nvSpPr>
        <p:spPr>
          <a:xfrm>
            <a:off x="231140" y="3977634"/>
            <a:ext cx="4251960" cy="2194560"/>
          </a:xfrm>
        </p:spPr>
        <p:txBody>
          <a:bodyPr>
            <a:noAutofit/>
          </a:bodyPr>
          <a:lstStyle>
            <a:lvl1pPr>
              <a:defRPr sz="1400"/>
            </a:lvl1pPr>
            <a:lvl2pPr>
              <a:defRPr sz="1400"/>
            </a:lvl2pPr>
            <a:lvl3pPr>
              <a:defRPr sz="1200"/>
            </a:lvl3pPr>
            <a:lvl4pPr>
              <a:defRPr sz="11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Content Placeholder 10"/>
          <p:cNvSpPr>
            <a:spLocks noGrp="1"/>
          </p:cNvSpPr>
          <p:nvPr>
            <p:ph sz="quarter" idx="14"/>
          </p:nvPr>
        </p:nvSpPr>
        <p:spPr>
          <a:xfrm>
            <a:off x="4657725" y="3977634"/>
            <a:ext cx="4251960" cy="2194560"/>
          </a:xfrm>
        </p:spPr>
        <p:txBody>
          <a:bodyPr>
            <a:noAutofit/>
          </a:bodyPr>
          <a:lstStyle>
            <a:lvl1pPr>
              <a:defRPr sz="1400"/>
            </a:lvl1pPr>
            <a:lvl2pPr>
              <a:defRPr sz="1400"/>
            </a:lvl2pPr>
            <a:lvl3pPr>
              <a:defRPr sz="1200"/>
            </a:lvl3pPr>
            <a:lvl4pPr>
              <a:defRPr sz="11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Footer Placeholder 6"/>
          <p:cNvSpPr>
            <a:spLocks noGrp="1"/>
          </p:cNvSpPr>
          <p:nvPr>
            <p:ph type="ftr" sz="quarter" idx="15"/>
          </p:nvPr>
        </p:nvSpPr>
        <p:spPr/>
        <p:txBody>
          <a:bodyPr/>
          <a:lstStyle/>
          <a:p>
            <a:endParaRPr lang="en-US" dirty="0"/>
          </a:p>
        </p:txBody>
      </p:sp>
    </p:spTree>
    <p:extLst>
      <p:ext uri="{BB962C8B-B14F-4D97-AF65-F5344CB8AC3E}">
        <p14:creationId xmlns:p14="http://schemas.microsoft.com/office/powerpoint/2010/main" val="4062944195"/>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preserve="1" userDrawn="1">
  <p:cSld name="CG Two Top Two Botto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Content Placeholder 4"/>
          <p:cNvSpPr>
            <a:spLocks noGrp="1"/>
          </p:cNvSpPr>
          <p:nvPr>
            <p:ph sz="quarter" idx="11"/>
          </p:nvPr>
        </p:nvSpPr>
        <p:spPr>
          <a:xfrm>
            <a:off x="228600" y="1619250"/>
            <a:ext cx="4251960" cy="2194560"/>
          </a:xfrm>
        </p:spPr>
        <p:txBody>
          <a:bodyPr>
            <a:noAutofit/>
          </a:bodyPr>
          <a:lstStyle>
            <a:lvl1pPr>
              <a:defRPr sz="1400"/>
            </a:lvl1pPr>
            <a:lvl2pPr>
              <a:defRPr sz="1400"/>
            </a:lvl2pPr>
            <a:lvl3pPr>
              <a:defRPr sz="1200"/>
            </a:lvl3pPr>
            <a:lvl4pPr>
              <a:defRPr sz="11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6"/>
          <p:cNvSpPr>
            <a:spLocks noGrp="1"/>
          </p:cNvSpPr>
          <p:nvPr>
            <p:ph sz="quarter" idx="12"/>
          </p:nvPr>
        </p:nvSpPr>
        <p:spPr>
          <a:xfrm>
            <a:off x="4661853" y="1619250"/>
            <a:ext cx="4251960" cy="2194560"/>
          </a:xfrm>
        </p:spPr>
        <p:txBody>
          <a:bodyPr>
            <a:noAutofit/>
          </a:bodyPr>
          <a:lstStyle>
            <a:lvl1pPr>
              <a:defRPr sz="1400"/>
            </a:lvl1pPr>
            <a:lvl2pPr>
              <a:defRPr sz="1400"/>
            </a:lvl2pPr>
            <a:lvl3pPr>
              <a:defRPr sz="1200"/>
            </a:lvl3pPr>
            <a:lvl4pPr>
              <a:defRPr sz="11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Content Placeholder 8"/>
          <p:cNvSpPr>
            <a:spLocks noGrp="1"/>
          </p:cNvSpPr>
          <p:nvPr>
            <p:ph sz="quarter" idx="13"/>
          </p:nvPr>
        </p:nvSpPr>
        <p:spPr>
          <a:xfrm>
            <a:off x="228600" y="3977634"/>
            <a:ext cx="4251960" cy="2194560"/>
          </a:xfrm>
        </p:spPr>
        <p:txBody>
          <a:bodyPr>
            <a:noAutofit/>
          </a:bodyPr>
          <a:lstStyle>
            <a:lvl1pPr>
              <a:defRPr sz="1400"/>
            </a:lvl1pPr>
            <a:lvl2pPr>
              <a:defRPr sz="1400"/>
            </a:lvl2pPr>
            <a:lvl3pPr>
              <a:defRPr sz="1200"/>
            </a:lvl3pPr>
            <a:lvl4pPr>
              <a:defRPr sz="11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Content Placeholder 10"/>
          <p:cNvSpPr>
            <a:spLocks noGrp="1"/>
          </p:cNvSpPr>
          <p:nvPr>
            <p:ph sz="quarter" idx="14"/>
          </p:nvPr>
        </p:nvSpPr>
        <p:spPr>
          <a:xfrm>
            <a:off x="4657725" y="3977634"/>
            <a:ext cx="4251960" cy="2194560"/>
          </a:xfrm>
        </p:spPr>
        <p:txBody>
          <a:bodyPr>
            <a:noAutofit/>
          </a:bodyPr>
          <a:lstStyle>
            <a:lvl1pPr>
              <a:defRPr sz="1400"/>
            </a:lvl1pPr>
            <a:lvl2pPr>
              <a:defRPr sz="1400"/>
            </a:lvl2pPr>
            <a:lvl3pPr>
              <a:defRPr sz="1200"/>
            </a:lvl3pPr>
            <a:lvl4pPr>
              <a:defRPr sz="11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Footer Placeholder 7"/>
          <p:cNvSpPr>
            <a:spLocks noGrp="1"/>
          </p:cNvSpPr>
          <p:nvPr>
            <p:ph type="ftr" sz="quarter" idx="15"/>
          </p:nvPr>
        </p:nvSpPr>
        <p:spPr/>
        <p:txBody>
          <a:bodyPr/>
          <a:lstStyle/>
          <a:p>
            <a:endParaRPr lang="en-US" dirty="0"/>
          </a:p>
        </p:txBody>
      </p:sp>
    </p:spTree>
    <p:extLst>
      <p:ext uri="{BB962C8B-B14F-4D97-AF65-F5344CB8AC3E}">
        <p14:creationId xmlns:p14="http://schemas.microsoft.com/office/powerpoint/2010/main" val="2400537680"/>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preserve="1" userDrawn="1">
  <p:cSld name="CG One Top One Highlight Two Botto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Content Placeholder 4"/>
          <p:cNvSpPr>
            <a:spLocks noGrp="1"/>
          </p:cNvSpPr>
          <p:nvPr>
            <p:ph sz="quarter" idx="11"/>
          </p:nvPr>
        </p:nvSpPr>
        <p:spPr>
          <a:xfrm>
            <a:off x="228600" y="1619250"/>
            <a:ext cx="4251960" cy="2194560"/>
          </a:xfrm>
        </p:spPr>
        <p:txBody>
          <a:bodyPr>
            <a:noAutofit/>
          </a:bodyPr>
          <a:lstStyle>
            <a:lvl1pPr>
              <a:defRPr sz="1400"/>
            </a:lvl1pPr>
            <a:lvl2pPr>
              <a:defRPr sz="1400"/>
            </a:lvl2pPr>
            <a:lvl3pPr>
              <a:defRPr sz="1200"/>
            </a:lvl3pPr>
            <a:lvl4pPr>
              <a:defRPr sz="11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Content Placeholder 8"/>
          <p:cNvSpPr>
            <a:spLocks noGrp="1"/>
          </p:cNvSpPr>
          <p:nvPr>
            <p:ph sz="quarter" idx="13"/>
          </p:nvPr>
        </p:nvSpPr>
        <p:spPr>
          <a:xfrm>
            <a:off x="228600" y="3977634"/>
            <a:ext cx="4251960" cy="2194560"/>
          </a:xfrm>
        </p:spPr>
        <p:txBody>
          <a:bodyPr>
            <a:noAutofit/>
          </a:bodyPr>
          <a:lstStyle>
            <a:lvl1pPr>
              <a:defRPr sz="1400"/>
            </a:lvl1pPr>
            <a:lvl2pPr>
              <a:defRPr sz="1400"/>
            </a:lvl2pPr>
            <a:lvl3pPr>
              <a:defRPr sz="1200"/>
            </a:lvl3pPr>
            <a:lvl4pPr>
              <a:defRPr sz="11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Content Placeholder 10"/>
          <p:cNvSpPr>
            <a:spLocks noGrp="1"/>
          </p:cNvSpPr>
          <p:nvPr>
            <p:ph sz="quarter" idx="14"/>
          </p:nvPr>
        </p:nvSpPr>
        <p:spPr>
          <a:xfrm>
            <a:off x="4657725" y="3977634"/>
            <a:ext cx="4251960" cy="2194560"/>
          </a:xfrm>
        </p:spPr>
        <p:txBody>
          <a:bodyPr>
            <a:noAutofit/>
          </a:bodyPr>
          <a:lstStyle>
            <a:lvl1pPr>
              <a:defRPr sz="1400"/>
            </a:lvl1pPr>
            <a:lvl2pPr>
              <a:defRPr sz="1400"/>
            </a:lvl2pPr>
            <a:lvl3pPr>
              <a:defRPr sz="1200"/>
            </a:lvl3pPr>
            <a:lvl4pPr>
              <a:defRPr sz="11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Footer Placeholder 7"/>
          <p:cNvSpPr>
            <a:spLocks noGrp="1"/>
          </p:cNvSpPr>
          <p:nvPr>
            <p:ph type="ftr" sz="quarter" idx="15"/>
          </p:nvPr>
        </p:nvSpPr>
        <p:spPr/>
        <p:txBody>
          <a:bodyPr/>
          <a:lstStyle/>
          <a:p>
            <a:endParaRPr lang="en-US" dirty="0"/>
          </a:p>
        </p:txBody>
      </p:sp>
      <p:sp>
        <p:nvSpPr>
          <p:cNvPr id="10" name="Content Placeholder 9"/>
          <p:cNvSpPr>
            <a:spLocks noGrp="1"/>
          </p:cNvSpPr>
          <p:nvPr>
            <p:ph sz="quarter" idx="12" hasCustomPrompt="1"/>
          </p:nvPr>
        </p:nvSpPr>
        <p:spPr>
          <a:xfrm>
            <a:off x="4657725" y="1619250"/>
            <a:ext cx="4256088" cy="2194560"/>
          </a:xfrm>
          <a:solidFill>
            <a:srgbClr val="D7F0FA"/>
          </a:solidFill>
        </p:spPr>
        <p:txBody>
          <a:bodyPr lIns="182880" tIns="137160" rIns="182880" bIns="137160">
            <a:noAutofit/>
          </a:bodyPr>
          <a:lstStyle>
            <a:lvl1pPr>
              <a:spcBef>
                <a:spcPts val="600"/>
              </a:spcBef>
              <a:defRPr sz="800" b="1" cap="all" spc="100">
                <a:ln w="0" cmpd="sng">
                  <a:noFill/>
                </a:ln>
                <a:latin typeface="Arial"/>
                <a:cs typeface="Arial"/>
              </a:defRPr>
            </a:lvl1pPr>
            <a:lvl2pPr marL="0" indent="0">
              <a:spcAft>
                <a:spcPts val="200"/>
              </a:spcAft>
              <a:buNone/>
              <a:defRPr sz="1000" b="1">
                <a:latin typeface="Arial"/>
                <a:cs typeface="Arial"/>
              </a:defRPr>
            </a:lvl2pPr>
            <a:lvl3pPr marL="0" indent="0">
              <a:spcAft>
                <a:spcPts val="200"/>
              </a:spcAft>
              <a:buNone/>
              <a:defRPr sz="1000">
                <a:latin typeface="Arial"/>
                <a:cs typeface="Arial"/>
              </a:defRPr>
            </a:lvl3pPr>
            <a:lvl4pPr marL="0" indent="0">
              <a:spcBef>
                <a:spcPts val="200"/>
              </a:spcBef>
              <a:spcAft>
                <a:spcPts val="1200"/>
              </a:spcAft>
              <a:buNone/>
              <a:defRPr sz="900" i="1"/>
            </a:lvl4pPr>
            <a:lvl5pPr marL="0" indent="0">
              <a:spcAft>
                <a:spcPts val="600"/>
              </a:spcAft>
              <a:buNone/>
              <a:defRPr sz="9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012970143"/>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preserve="1" userDrawn="1">
  <p:cSld name="CG Three Acros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8" name="Content Placeholder 7"/>
          <p:cNvSpPr>
            <a:spLocks noGrp="1"/>
          </p:cNvSpPr>
          <p:nvPr>
            <p:ph sz="quarter" idx="11"/>
          </p:nvPr>
        </p:nvSpPr>
        <p:spPr>
          <a:xfrm>
            <a:off x="228600" y="1619250"/>
            <a:ext cx="2784475" cy="4553712"/>
          </a:xfrm>
        </p:spPr>
        <p:txBody>
          <a:bodyPr rIns="182880">
            <a:noAutofit/>
          </a:bodyPr>
          <a:lstStyle>
            <a:lvl1pPr>
              <a:defRPr sz="1200"/>
            </a:lvl1pPr>
            <a:lvl2pPr marL="230188" indent="-230188">
              <a:tabLst>
                <a:tab pos="230188" algn="l"/>
              </a:tabLst>
              <a:defRPr sz="1200"/>
            </a:lvl2pPr>
            <a:lvl3pPr marL="342900" indent="-112713">
              <a:defRPr sz="1100"/>
            </a:lvl3pPr>
            <a:lvl4pPr marL="460375" indent="-117475">
              <a:defRPr sz="1050"/>
            </a:lvl4pPr>
            <a:lvl5pPr marL="571500" indent="-111125">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6"/>
          <p:cNvSpPr>
            <a:spLocks noGrp="1"/>
          </p:cNvSpPr>
          <p:nvPr>
            <p:ph sz="quarter" idx="12"/>
          </p:nvPr>
        </p:nvSpPr>
        <p:spPr>
          <a:xfrm>
            <a:off x="3176366" y="1619249"/>
            <a:ext cx="2788920" cy="4553712"/>
          </a:xfrm>
        </p:spPr>
        <p:txBody>
          <a:bodyPr>
            <a:noAutofit/>
          </a:bodyPr>
          <a:lstStyle>
            <a:lvl1pPr>
              <a:defRPr sz="1200"/>
            </a:lvl1pPr>
            <a:lvl2pPr marL="230188" indent="-230188">
              <a:tabLst>
                <a:tab pos="230188" algn="l"/>
              </a:tabLst>
              <a:defRPr sz="1200"/>
            </a:lvl2pPr>
            <a:lvl3pPr marL="342900" indent="-112713">
              <a:defRPr sz="1100"/>
            </a:lvl3pPr>
            <a:lvl4pPr marL="460375" indent="-117475">
              <a:defRPr sz="1050"/>
            </a:lvl4pPr>
            <a:lvl5pPr marL="571500" indent="-111125">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6" name="Content Placeholder 15"/>
          <p:cNvSpPr>
            <a:spLocks noGrp="1"/>
          </p:cNvSpPr>
          <p:nvPr>
            <p:ph sz="quarter" idx="13"/>
          </p:nvPr>
        </p:nvSpPr>
        <p:spPr>
          <a:xfrm>
            <a:off x="6124893" y="1619250"/>
            <a:ext cx="2788920" cy="4551363"/>
          </a:xfrm>
        </p:spPr>
        <p:txBody>
          <a:bodyPr>
            <a:noAutofit/>
          </a:bodyPr>
          <a:lstStyle>
            <a:lvl1pPr>
              <a:defRPr sz="1200"/>
            </a:lvl1pPr>
            <a:lvl2pPr marL="230188" indent="-230188">
              <a:tabLst>
                <a:tab pos="230188" algn="l"/>
              </a:tabLst>
              <a:defRPr sz="1200"/>
            </a:lvl2pPr>
            <a:lvl3pPr marL="342900" indent="-112713">
              <a:defRPr sz="1100"/>
            </a:lvl3pPr>
            <a:lvl4pPr marL="460375" indent="-117475">
              <a:defRPr sz="1050"/>
            </a:lvl4pPr>
            <a:lvl5pPr marL="571500" indent="-111125">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Footer Placeholder 8"/>
          <p:cNvSpPr>
            <a:spLocks noGrp="1"/>
          </p:cNvSpPr>
          <p:nvPr>
            <p:ph type="ftr" sz="quarter" idx="14"/>
          </p:nvPr>
        </p:nvSpPr>
        <p:spPr/>
        <p:txBody>
          <a:bodyPr/>
          <a:lstStyle/>
          <a:p>
            <a:endParaRPr lang="en-US" dirty="0"/>
          </a:p>
        </p:txBody>
      </p:sp>
    </p:spTree>
    <p:extLst>
      <p:ext uri="{BB962C8B-B14F-4D97-AF65-F5344CB8AC3E}">
        <p14:creationId xmlns:p14="http://schemas.microsoft.com/office/powerpoint/2010/main" val="29794642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G Full Page ">
    <p:spTree>
      <p:nvGrpSpPr>
        <p:cNvPr id="1" name=""/>
        <p:cNvGrpSpPr/>
        <p:nvPr/>
      </p:nvGrpSpPr>
      <p:grpSpPr>
        <a:xfrm>
          <a:off x="0" y="0"/>
          <a:ext cx="0" cy="0"/>
          <a:chOff x="0" y="0"/>
          <a:chExt cx="0" cy="0"/>
        </a:xfrm>
      </p:grpSpPr>
      <p:sp>
        <p:nvSpPr>
          <p:cNvPr id="2" name="Title 1"/>
          <p:cNvSpPr>
            <a:spLocks noGrp="1"/>
          </p:cNvSpPr>
          <p:nvPr>
            <p:ph type="title"/>
          </p:nvPr>
        </p:nvSpPr>
        <p:spPr>
          <a:xfrm>
            <a:off x="228600" y="612647"/>
            <a:ext cx="8685213" cy="909765"/>
          </a:xfrm>
        </p:spPr>
        <p:txBody>
          <a:bodyPr/>
          <a:lstStyle/>
          <a:p>
            <a:r>
              <a:rPr lang="en-US" dirty="0"/>
              <a:t>Click to edit Master title style</a:t>
            </a:r>
          </a:p>
        </p:txBody>
      </p:sp>
      <p:sp>
        <p:nvSpPr>
          <p:cNvPr id="7" name="Content Placeholder 6"/>
          <p:cNvSpPr>
            <a:spLocks noGrp="1"/>
          </p:cNvSpPr>
          <p:nvPr>
            <p:ph sz="quarter" idx="11"/>
          </p:nvPr>
        </p:nvSpPr>
        <p:spPr>
          <a:xfrm>
            <a:off x="228599" y="1619250"/>
            <a:ext cx="8686800" cy="4461510"/>
          </a:xfrm>
        </p:spPr>
        <p:txBody>
          <a:bodyPr wrap="square">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12"/>
          </p:nvPr>
        </p:nvSpPr>
        <p:spPr/>
        <p:txBody>
          <a:bodyPr/>
          <a:lstStyle/>
          <a:p>
            <a:endParaRPr lang="en-US" dirty="0"/>
          </a:p>
        </p:txBody>
      </p:sp>
    </p:spTree>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preserve="1" userDrawn="1">
  <p:cSld name="CG Two Across with Highligh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8" name="Content Placeholder 7"/>
          <p:cNvSpPr>
            <a:spLocks noGrp="1"/>
          </p:cNvSpPr>
          <p:nvPr>
            <p:ph sz="quarter" idx="11"/>
          </p:nvPr>
        </p:nvSpPr>
        <p:spPr>
          <a:xfrm>
            <a:off x="228600" y="1619250"/>
            <a:ext cx="2784475" cy="4553712"/>
          </a:xfrm>
        </p:spPr>
        <p:txBody>
          <a:bodyPr rIns="182880">
            <a:noAutofit/>
          </a:bodyPr>
          <a:lstStyle>
            <a:lvl1pPr>
              <a:defRPr sz="1200"/>
            </a:lvl1pPr>
            <a:lvl2pPr>
              <a:defRPr sz="1200"/>
            </a:lvl2pPr>
            <a:lvl3pPr>
              <a:defRPr sz="1100"/>
            </a:lvl3pPr>
            <a:lvl4pPr>
              <a:defRPr sz="1050"/>
            </a:lvl4pPr>
            <a:lvl5pPr>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6"/>
          <p:cNvSpPr>
            <a:spLocks noGrp="1"/>
          </p:cNvSpPr>
          <p:nvPr>
            <p:ph sz="quarter" idx="12"/>
          </p:nvPr>
        </p:nvSpPr>
        <p:spPr>
          <a:xfrm>
            <a:off x="3176366" y="1619249"/>
            <a:ext cx="2788920" cy="4553712"/>
          </a:xfrm>
        </p:spPr>
        <p:txBody>
          <a:bodyPr>
            <a:noAutofit/>
          </a:bodyPr>
          <a:lstStyle>
            <a:lvl1pPr>
              <a:defRPr sz="1200"/>
            </a:lvl1pPr>
            <a:lvl2pPr>
              <a:defRPr sz="1200"/>
            </a:lvl2pPr>
            <a:lvl3pPr>
              <a:defRPr sz="1100"/>
            </a:lvl3pPr>
            <a:lvl4pPr>
              <a:defRPr sz="1050"/>
            </a:lvl4pPr>
            <a:lvl5pPr>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Content Placeholder 9"/>
          <p:cNvSpPr>
            <a:spLocks noGrp="1"/>
          </p:cNvSpPr>
          <p:nvPr>
            <p:ph sz="quarter" idx="13" hasCustomPrompt="1"/>
          </p:nvPr>
        </p:nvSpPr>
        <p:spPr>
          <a:xfrm>
            <a:off x="6124893" y="1619250"/>
            <a:ext cx="2788920" cy="1261884"/>
          </a:xfrm>
          <a:solidFill>
            <a:srgbClr val="D7F0FA"/>
          </a:solidFill>
        </p:spPr>
        <p:txBody>
          <a:bodyPr lIns="182880" tIns="137160" rIns="182880" bIns="137160">
            <a:spAutoFit/>
          </a:bodyPr>
          <a:lstStyle>
            <a:lvl1pPr>
              <a:spcBef>
                <a:spcPts val="600"/>
              </a:spcBef>
              <a:defRPr sz="700" b="1" cap="all" spc="100">
                <a:ln w="0" cmpd="sng">
                  <a:noFill/>
                </a:ln>
                <a:latin typeface="Arial"/>
                <a:cs typeface="Arial"/>
              </a:defRPr>
            </a:lvl1pPr>
            <a:lvl2pPr marL="0" indent="0">
              <a:spcBef>
                <a:spcPts val="200"/>
              </a:spcBef>
              <a:spcAft>
                <a:spcPts val="0"/>
              </a:spcAft>
              <a:buNone/>
              <a:defRPr sz="1000" b="1">
                <a:latin typeface="Arial"/>
                <a:cs typeface="Arial"/>
              </a:defRPr>
            </a:lvl2pPr>
            <a:lvl3pPr marL="0" indent="0">
              <a:spcBef>
                <a:spcPts val="200"/>
              </a:spcBef>
              <a:spcAft>
                <a:spcPts val="0"/>
              </a:spcAft>
              <a:buNone/>
              <a:defRPr sz="1000">
                <a:latin typeface="Arial"/>
                <a:cs typeface="Arial"/>
              </a:defRPr>
            </a:lvl3pPr>
            <a:lvl4pPr marL="0" indent="0">
              <a:spcBef>
                <a:spcPts val="200"/>
              </a:spcBef>
              <a:spcAft>
                <a:spcPts val="1200"/>
              </a:spcAft>
              <a:buNone/>
              <a:defRPr sz="900" i="1"/>
            </a:lvl4pPr>
            <a:lvl5pPr marL="0" indent="0">
              <a:spcAft>
                <a:spcPts val="600"/>
              </a:spcAft>
              <a:buNone/>
              <a:defRPr sz="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Footer Placeholder 8"/>
          <p:cNvSpPr>
            <a:spLocks noGrp="1"/>
          </p:cNvSpPr>
          <p:nvPr>
            <p:ph type="ftr" sz="quarter" idx="14"/>
          </p:nvPr>
        </p:nvSpPr>
        <p:spPr/>
        <p:txBody>
          <a:bodyPr/>
          <a:lstStyle/>
          <a:p>
            <a:endParaRPr lang="en-US" dirty="0"/>
          </a:p>
        </p:txBody>
      </p:sp>
    </p:spTree>
    <p:extLst>
      <p:ext uri="{BB962C8B-B14F-4D97-AF65-F5344CB8AC3E}">
        <p14:creationId xmlns:p14="http://schemas.microsoft.com/office/powerpoint/2010/main" val="1898722223"/>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preserve="1" userDrawn="1">
  <p:cSld name="CG Four Acros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8" name="Content Placeholder 7"/>
          <p:cNvSpPr>
            <a:spLocks noGrp="1"/>
          </p:cNvSpPr>
          <p:nvPr>
            <p:ph sz="quarter" idx="11"/>
          </p:nvPr>
        </p:nvSpPr>
        <p:spPr>
          <a:xfrm>
            <a:off x="228600" y="1619250"/>
            <a:ext cx="2039112" cy="4553712"/>
          </a:xfrm>
        </p:spPr>
        <p:txBody>
          <a:bodyPr rIns="182880">
            <a:noAutofit/>
          </a:bodyPr>
          <a:lstStyle>
            <a:lvl1pPr>
              <a:defRPr sz="1200"/>
            </a:lvl1pPr>
            <a:lvl2pPr marL="230188" indent="-230188">
              <a:tabLst>
                <a:tab pos="230188" algn="l"/>
              </a:tabLst>
              <a:defRPr sz="1200"/>
            </a:lvl2pPr>
            <a:lvl3pPr marL="341313" indent="-111125">
              <a:defRPr sz="1100"/>
            </a:lvl3pPr>
            <a:lvl4pPr marL="460375" indent="-119063">
              <a:defRPr sz="1050"/>
            </a:lvl4pPr>
            <a:lvl5pPr marL="573088" indent="-112713">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6"/>
          <p:cNvSpPr>
            <a:spLocks noGrp="1"/>
          </p:cNvSpPr>
          <p:nvPr>
            <p:ph sz="quarter" idx="12"/>
          </p:nvPr>
        </p:nvSpPr>
        <p:spPr>
          <a:xfrm>
            <a:off x="2442147" y="1619249"/>
            <a:ext cx="2039112" cy="4553712"/>
          </a:xfrm>
        </p:spPr>
        <p:txBody>
          <a:bodyPr>
            <a:noAutofit/>
          </a:bodyPr>
          <a:lstStyle>
            <a:lvl1pPr>
              <a:defRPr sz="1200"/>
            </a:lvl1pPr>
            <a:lvl2pPr marL="230188" indent="-230188">
              <a:tabLst>
                <a:tab pos="230188" algn="l"/>
              </a:tabLst>
              <a:defRPr sz="1200"/>
            </a:lvl2pPr>
            <a:lvl3pPr marL="341313" indent="-111125">
              <a:defRPr sz="1100"/>
            </a:lvl3pPr>
            <a:lvl4pPr marL="460375" indent="-119063">
              <a:defRPr sz="1050"/>
            </a:lvl4pPr>
            <a:lvl5pPr marL="573088" indent="-112713">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6" name="Content Placeholder 15"/>
          <p:cNvSpPr>
            <a:spLocks noGrp="1"/>
          </p:cNvSpPr>
          <p:nvPr>
            <p:ph sz="quarter" idx="13"/>
          </p:nvPr>
        </p:nvSpPr>
        <p:spPr>
          <a:xfrm>
            <a:off x="4655694" y="1619250"/>
            <a:ext cx="2039112" cy="4551363"/>
          </a:xfrm>
        </p:spPr>
        <p:txBody>
          <a:bodyPr>
            <a:noAutofit/>
          </a:bodyPr>
          <a:lstStyle>
            <a:lvl1pPr>
              <a:defRPr sz="1200"/>
            </a:lvl1pPr>
            <a:lvl2pPr marL="230188" indent="-230188">
              <a:tabLst>
                <a:tab pos="230188" algn="l"/>
              </a:tabLst>
              <a:defRPr sz="1200"/>
            </a:lvl2pPr>
            <a:lvl3pPr marL="341313" indent="-111125">
              <a:defRPr sz="1100"/>
            </a:lvl3pPr>
            <a:lvl4pPr marL="460375" indent="-119063">
              <a:defRPr sz="1050"/>
            </a:lvl4pPr>
            <a:lvl5pPr marL="684213" indent="-111125">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Content Placeholder 15"/>
          <p:cNvSpPr>
            <a:spLocks noGrp="1"/>
          </p:cNvSpPr>
          <p:nvPr>
            <p:ph sz="quarter" idx="14"/>
          </p:nvPr>
        </p:nvSpPr>
        <p:spPr>
          <a:xfrm>
            <a:off x="6869241" y="1619250"/>
            <a:ext cx="2039112" cy="4551363"/>
          </a:xfrm>
        </p:spPr>
        <p:txBody>
          <a:bodyPr>
            <a:noAutofit/>
          </a:bodyPr>
          <a:lstStyle>
            <a:lvl1pPr>
              <a:defRPr sz="1200"/>
            </a:lvl1pPr>
            <a:lvl2pPr marL="230188" indent="-230188">
              <a:tabLst>
                <a:tab pos="230188" algn="l"/>
              </a:tabLst>
              <a:defRPr sz="1200"/>
            </a:lvl2pPr>
            <a:lvl3pPr marL="341313" indent="-111125">
              <a:defRPr sz="1100"/>
            </a:lvl3pPr>
            <a:lvl4pPr marL="460375" indent="-119063">
              <a:defRPr sz="1050"/>
            </a:lvl4pPr>
            <a:lvl5pPr marL="684213" indent="-111125">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Footer Placeholder 9"/>
          <p:cNvSpPr>
            <a:spLocks noGrp="1"/>
          </p:cNvSpPr>
          <p:nvPr>
            <p:ph type="ftr" sz="quarter" idx="15"/>
          </p:nvPr>
        </p:nvSpPr>
        <p:spPr/>
        <p:txBody>
          <a:bodyPr/>
          <a:lstStyle/>
          <a:p>
            <a:endParaRPr lang="en-US" dirty="0"/>
          </a:p>
        </p:txBody>
      </p:sp>
    </p:spTree>
    <p:extLst>
      <p:ext uri="{BB962C8B-B14F-4D97-AF65-F5344CB8AC3E}">
        <p14:creationId xmlns:p14="http://schemas.microsoft.com/office/powerpoint/2010/main" val="1069563598"/>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preserve="1" userDrawn="1">
  <p:cSld name="CG Three Across One Highight">
    <p:spTree>
      <p:nvGrpSpPr>
        <p:cNvPr id="1" name=""/>
        <p:cNvGrpSpPr/>
        <p:nvPr/>
      </p:nvGrpSpPr>
      <p:grpSpPr>
        <a:xfrm>
          <a:off x="0" y="0"/>
          <a:ext cx="0" cy="0"/>
          <a:chOff x="0" y="0"/>
          <a:chExt cx="0" cy="0"/>
        </a:xfrm>
      </p:grpSpPr>
      <p:sp>
        <p:nvSpPr>
          <p:cNvPr id="11" name="Content Placeholder 9"/>
          <p:cNvSpPr>
            <a:spLocks noGrp="1"/>
          </p:cNvSpPr>
          <p:nvPr>
            <p:ph sz="quarter" idx="16" hasCustomPrompt="1"/>
          </p:nvPr>
        </p:nvSpPr>
        <p:spPr>
          <a:xfrm>
            <a:off x="6873875" y="1619250"/>
            <a:ext cx="2039938" cy="1369606"/>
          </a:xfrm>
          <a:solidFill>
            <a:srgbClr val="D7F0FA"/>
          </a:solidFill>
        </p:spPr>
        <p:txBody>
          <a:bodyPr lIns="182880" tIns="137160" rIns="182880" bIns="137160">
            <a:spAutoFit/>
          </a:bodyPr>
          <a:lstStyle>
            <a:lvl1pPr>
              <a:spcBef>
                <a:spcPts val="600"/>
              </a:spcBef>
              <a:defRPr sz="700" b="1" cap="all" spc="100">
                <a:ln w="0" cmpd="sng">
                  <a:noFill/>
                </a:ln>
                <a:latin typeface="Arial"/>
                <a:cs typeface="Arial"/>
              </a:defRPr>
            </a:lvl1pPr>
            <a:lvl2pPr marL="0" indent="0">
              <a:spcBef>
                <a:spcPts val="200"/>
              </a:spcBef>
              <a:spcAft>
                <a:spcPts val="0"/>
              </a:spcAft>
              <a:buNone/>
              <a:defRPr sz="1000" b="1">
                <a:latin typeface="Arial"/>
                <a:cs typeface="Arial"/>
              </a:defRPr>
            </a:lvl2pPr>
            <a:lvl3pPr marL="0" indent="0">
              <a:spcBef>
                <a:spcPts val="200"/>
              </a:spcBef>
              <a:spcAft>
                <a:spcPts val="0"/>
              </a:spcAft>
              <a:buNone/>
              <a:defRPr sz="1000">
                <a:latin typeface="Arial"/>
                <a:cs typeface="Arial"/>
              </a:defRPr>
            </a:lvl3pPr>
            <a:lvl4pPr marL="0" indent="0">
              <a:spcBef>
                <a:spcPts val="200"/>
              </a:spcBef>
              <a:spcAft>
                <a:spcPts val="1200"/>
              </a:spcAft>
              <a:buNone/>
              <a:defRPr sz="900" i="1"/>
            </a:lvl4pPr>
            <a:lvl5pPr marL="0" indent="0">
              <a:spcAft>
                <a:spcPts val="600"/>
              </a:spcAft>
              <a:buNone/>
              <a:defRPr sz="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1"/>
          <p:cNvSpPr>
            <a:spLocks noGrp="1"/>
          </p:cNvSpPr>
          <p:nvPr>
            <p:ph type="title"/>
          </p:nvPr>
        </p:nvSpPr>
        <p:spPr/>
        <p:txBody>
          <a:bodyPr/>
          <a:lstStyle/>
          <a:p>
            <a:r>
              <a:rPr lang="en-US" dirty="0"/>
              <a:t>Click to edit Master title style</a:t>
            </a:r>
          </a:p>
        </p:txBody>
      </p:sp>
      <p:sp>
        <p:nvSpPr>
          <p:cNvPr id="8" name="Content Placeholder 7"/>
          <p:cNvSpPr>
            <a:spLocks noGrp="1"/>
          </p:cNvSpPr>
          <p:nvPr>
            <p:ph sz="quarter" idx="11"/>
          </p:nvPr>
        </p:nvSpPr>
        <p:spPr>
          <a:xfrm>
            <a:off x="228600" y="1619250"/>
            <a:ext cx="2039112" cy="4553712"/>
          </a:xfrm>
        </p:spPr>
        <p:txBody>
          <a:bodyPr rIns="182880">
            <a:noAutofit/>
          </a:bodyPr>
          <a:lstStyle>
            <a:lvl1pPr>
              <a:defRPr sz="1200"/>
            </a:lvl1pPr>
            <a:lvl2pPr marL="230188" indent="-230188">
              <a:tabLst>
                <a:tab pos="230188" algn="l"/>
              </a:tabLst>
              <a:defRPr sz="1200"/>
            </a:lvl2pPr>
            <a:lvl3pPr marL="341313" indent="-111125">
              <a:defRPr sz="1100"/>
            </a:lvl3pPr>
            <a:lvl4pPr marL="460375" indent="-119063">
              <a:defRPr sz="1050"/>
            </a:lvl4pPr>
            <a:lvl5pPr marL="573088" indent="-112713">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6"/>
          <p:cNvSpPr>
            <a:spLocks noGrp="1"/>
          </p:cNvSpPr>
          <p:nvPr>
            <p:ph sz="quarter" idx="12"/>
          </p:nvPr>
        </p:nvSpPr>
        <p:spPr>
          <a:xfrm>
            <a:off x="2442147" y="1619249"/>
            <a:ext cx="2039112" cy="4553712"/>
          </a:xfrm>
        </p:spPr>
        <p:txBody>
          <a:bodyPr>
            <a:noAutofit/>
          </a:bodyPr>
          <a:lstStyle>
            <a:lvl1pPr>
              <a:defRPr sz="1200"/>
            </a:lvl1pPr>
            <a:lvl2pPr marL="230188" indent="-230188">
              <a:tabLst>
                <a:tab pos="230188" algn="l"/>
              </a:tabLst>
              <a:defRPr sz="1200"/>
            </a:lvl2pPr>
            <a:lvl3pPr marL="341313" indent="-111125">
              <a:defRPr sz="1100"/>
            </a:lvl3pPr>
            <a:lvl4pPr marL="460375" indent="-119063">
              <a:defRPr sz="1050"/>
            </a:lvl4pPr>
            <a:lvl5pPr marL="573088" indent="-112713">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6" name="Content Placeholder 15"/>
          <p:cNvSpPr>
            <a:spLocks noGrp="1"/>
          </p:cNvSpPr>
          <p:nvPr>
            <p:ph sz="quarter" idx="13"/>
          </p:nvPr>
        </p:nvSpPr>
        <p:spPr>
          <a:xfrm>
            <a:off x="4655694" y="1619250"/>
            <a:ext cx="2039112" cy="4551363"/>
          </a:xfrm>
        </p:spPr>
        <p:txBody>
          <a:bodyPr>
            <a:noAutofit/>
          </a:bodyPr>
          <a:lstStyle>
            <a:lvl1pPr>
              <a:defRPr sz="1200"/>
            </a:lvl1pPr>
            <a:lvl2pPr marL="230188" indent="-230188">
              <a:tabLst>
                <a:tab pos="230188" algn="l"/>
              </a:tabLst>
              <a:defRPr sz="1200"/>
            </a:lvl2pPr>
            <a:lvl3pPr marL="341313" indent="-111125">
              <a:defRPr sz="1100"/>
            </a:lvl3pPr>
            <a:lvl4pPr marL="460375" indent="-119063">
              <a:defRPr sz="1050"/>
            </a:lvl4pPr>
            <a:lvl5pPr marL="684213" indent="-111125">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Footer Placeholder 9"/>
          <p:cNvSpPr>
            <a:spLocks noGrp="1"/>
          </p:cNvSpPr>
          <p:nvPr>
            <p:ph type="ftr" sz="quarter" idx="15"/>
          </p:nvPr>
        </p:nvSpPr>
        <p:spPr/>
        <p:txBody>
          <a:bodyPr/>
          <a:lstStyle/>
          <a:p>
            <a:endParaRPr lang="en-US" dirty="0"/>
          </a:p>
        </p:txBody>
      </p:sp>
    </p:spTree>
    <p:extLst>
      <p:ext uri="{BB962C8B-B14F-4D97-AF65-F5344CB8AC3E}">
        <p14:creationId xmlns:p14="http://schemas.microsoft.com/office/powerpoint/2010/main" val="2610071724"/>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preserve="1" userDrawn="1">
  <p:cSld name="CG Four Across - Group">
    <p:spTree>
      <p:nvGrpSpPr>
        <p:cNvPr id="1" name=""/>
        <p:cNvGrpSpPr/>
        <p:nvPr/>
      </p:nvGrpSpPr>
      <p:grpSpPr>
        <a:xfrm>
          <a:off x="0" y="0"/>
          <a:ext cx="0" cy="0"/>
          <a:chOff x="0" y="0"/>
          <a:chExt cx="0" cy="0"/>
        </a:xfrm>
      </p:grpSpPr>
      <p:sp>
        <p:nvSpPr>
          <p:cNvPr id="10" name="Rectangle 9"/>
          <p:cNvSpPr/>
          <p:nvPr userDrawn="1"/>
        </p:nvSpPr>
        <p:spPr>
          <a:xfrm>
            <a:off x="228600" y="1600200"/>
            <a:ext cx="8685213" cy="4572000"/>
          </a:xfrm>
          <a:prstGeom prst="rect">
            <a:avLst/>
          </a:prstGeom>
          <a:solidFill>
            <a:srgbClr val="D7F0F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FFFFFF"/>
              </a:solidFill>
            </a:endParaRPr>
          </a:p>
        </p:txBody>
      </p:sp>
      <p:sp>
        <p:nvSpPr>
          <p:cNvPr id="2" name="Title 1"/>
          <p:cNvSpPr>
            <a:spLocks noGrp="1"/>
          </p:cNvSpPr>
          <p:nvPr>
            <p:ph type="title"/>
          </p:nvPr>
        </p:nvSpPr>
        <p:spPr/>
        <p:txBody>
          <a:bodyPr/>
          <a:lstStyle/>
          <a:p>
            <a:r>
              <a:rPr lang="en-US" dirty="0"/>
              <a:t>Click to edit Master title style</a:t>
            </a:r>
          </a:p>
        </p:txBody>
      </p:sp>
      <p:sp>
        <p:nvSpPr>
          <p:cNvPr id="8" name="Content Placeholder 7"/>
          <p:cNvSpPr>
            <a:spLocks noGrp="1"/>
          </p:cNvSpPr>
          <p:nvPr>
            <p:ph sz="quarter" idx="11"/>
          </p:nvPr>
        </p:nvSpPr>
        <p:spPr>
          <a:xfrm>
            <a:off x="428692" y="1770888"/>
            <a:ext cx="1947672" cy="4219713"/>
          </a:xfrm>
          <a:solidFill>
            <a:schemeClr val="bg1"/>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182880" tIns="137160" rIns="182880" bIns="137160">
            <a:noAutofit/>
          </a:bodyPr>
          <a:lstStyle>
            <a:lvl1pPr>
              <a:defRPr sz="1050"/>
            </a:lvl1pPr>
            <a:lvl2pPr marL="230188" indent="-230188">
              <a:tabLst>
                <a:tab pos="231775" algn="l"/>
              </a:tabLst>
              <a:defRPr sz="1050"/>
            </a:lvl2pPr>
            <a:lvl3pPr marL="344488" indent="-112713">
              <a:defRPr sz="1000"/>
            </a:lvl3pPr>
            <a:lvl4pPr marL="457200" indent="-112713">
              <a:defRPr sz="900"/>
            </a:lvl4pPr>
            <a:lvl5pPr marL="569913" indent="-112713">
              <a:defRPr sz="9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6"/>
          <p:cNvSpPr>
            <a:spLocks noGrp="1"/>
          </p:cNvSpPr>
          <p:nvPr>
            <p:ph sz="quarter" idx="12"/>
          </p:nvPr>
        </p:nvSpPr>
        <p:spPr>
          <a:xfrm>
            <a:off x="2542202" y="1770887"/>
            <a:ext cx="1947672" cy="4219713"/>
          </a:xfrm>
          <a:solidFill>
            <a:schemeClr val="bg1"/>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182880" tIns="137160" rIns="182880" bIns="137160">
            <a:noAutofit/>
          </a:bodyPr>
          <a:lstStyle>
            <a:lvl1pPr>
              <a:defRPr sz="1050"/>
            </a:lvl1pPr>
            <a:lvl2pPr marL="231775" indent="-231775">
              <a:tabLst>
                <a:tab pos="231775" algn="l"/>
              </a:tabLst>
              <a:defRPr sz="1050"/>
            </a:lvl2pPr>
            <a:lvl3pPr marL="344488" indent="-112713">
              <a:defRPr sz="1000"/>
            </a:lvl3pPr>
            <a:lvl4pPr marL="457200" indent="-112713">
              <a:defRPr sz="900"/>
            </a:lvl4pPr>
            <a:lvl5pPr marL="569913" indent="-112713">
              <a:tabLst/>
              <a:defRPr sz="9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6" name="Content Placeholder 15"/>
          <p:cNvSpPr>
            <a:spLocks noGrp="1"/>
          </p:cNvSpPr>
          <p:nvPr>
            <p:ph sz="quarter" idx="13"/>
          </p:nvPr>
        </p:nvSpPr>
        <p:spPr>
          <a:xfrm>
            <a:off x="4655712" y="1770889"/>
            <a:ext cx="1947672" cy="4217536"/>
          </a:xfrm>
          <a:solidFill>
            <a:schemeClr val="bg1"/>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182880" tIns="137160" rIns="182880" bIns="137160">
            <a:noAutofit/>
          </a:bodyPr>
          <a:lstStyle>
            <a:lvl1pPr>
              <a:defRPr sz="1050"/>
            </a:lvl1pPr>
            <a:lvl2pPr marL="231775" indent="-231775">
              <a:tabLst/>
              <a:defRPr sz="1050"/>
            </a:lvl2pPr>
            <a:lvl3pPr marL="344488" indent="-112713">
              <a:defRPr sz="1000"/>
            </a:lvl3pPr>
            <a:lvl4pPr marL="457200" indent="-112713">
              <a:defRPr sz="900"/>
            </a:lvl4pPr>
            <a:lvl5pPr marL="569913" indent="-112713">
              <a:defRPr sz="9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Content Placeholder 15"/>
          <p:cNvSpPr>
            <a:spLocks noGrp="1"/>
          </p:cNvSpPr>
          <p:nvPr>
            <p:ph sz="quarter" idx="14"/>
          </p:nvPr>
        </p:nvSpPr>
        <p:spPr>
          <a:xfrm>
            <a:off x="6769223" y="1770889"/>
            <a:ext cx="1947672" cy="4217536"/>
          </a:xfrm>
          <a:solidFill>
            <a:schemeClr val="bg1"/>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182880" tIns="137160" rIns="182880" bIns="137160">
            <a:noAutofit/>
          </a:bodyPr>
          <a:lstStyle>
            <a:lvl1pPr>
              <a:defRPr sz="1050"/>
            </a:lvl1pPr>
            <a:lvl2pPr marL="231775" indent="-231775">
              <a:tabLst>
                <a:tab pos="231775" algn="l"/>
              </a:tabLst>
              <a:defRPr sz="1050"/>
            </a:lvl2pPr>
            <a:lvl3pPr marL="344488" indent="-112713">
              <a:defRPr sz="1000"/>
            </a:lvl3pPr>
            <a:lvl4pPr marL="457200" indent="-112713">
              <a:defRPr sz="900"/>
            </a:lvl4pPr>
            <a:lvl5pPr marL="569913" indent="-112713">
              <a:defRPr sz="9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Footer Placeholder 10"/>
          <p:cNvSpPr>
            <a:spLocks noGrp="1"/>
          </p:cNvSpPr>
          <p:nvPr>
            <p:ph type="ftr" sz="quarter" idx="15"/>
          </p:nvPr>
        </p:nvSpPr>
        <p:spPr/>
        <p:txBody>
          <a:bodyPr/>
          <a:lstStyle/>
          <a:p>
            <a:endParaRPr lang="en-US" dirty="0"/>
          </a:p>
        </p:txBody>
      </p:sp>
    </p:spTree>
    <p:extLst>
      <p:ext uri="{BB962C8B-B14F-4D97-AF65-F5344CB8AC3E}">
        <p14:creationId xmlns:p14="http://schemas.microsoft.com/office/powerpoint/2010/main" val="4253542183"/>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preserve="1" userDrawn="1">
  <p:cSld name="CG One Large Left Two Small Right ">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8" name="Content Placeholder 7"/>
          <p:cNvSpPr>
            <a:spLocks noGrp="1"/>
          </p:cNvSpPr>
          <p:nvPr>
            <p:ph sz="quarter" idx="11"/>
          </p:nvPr>
        </p:nvSpPr>
        <p:spPr>
          <a:xfrm>
            <a:off x="228600" y="1619250"/>
            <a:ext cx="4254500" cy="4553712"/>
          </a:xfrm>
        </p:spPr>
        <p:txBody>
          <a:bodyPr rIns="182880">
            <a:noAutofit/>
          </a:bodyPr>
          <a:lstStyle>
            <a:lvl1pPr>
              <a:defRPr sz="1200"/>
            </a:lvl1pPr>
            <a:lvl2pPr marL="230188" indent="-230188">
              <a:tabLst>
                <a:tab pos="230188" algn="l"/>
              </a:tabLst>
              <a:defRPr sz="1200"/>
            </a:lvl2pPr>
            <a:lvl3pPr marL="341313" indent="-111125">
              <a:defRPr sz="1100"/>
            </a:lvl3pPr>
            <a:lvl4pPr marL="460375" indent="-119063">
              <a:defRPr sz="1050"/>
            </a:lvl4pPr>
            <a:lvl5pPr marL="573088" indent="-112713">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6" name="Content Placeholder 15"/>
          <p:cNvSpPr>
            <a:spLocks noGrp="1"/>
          </p:cNvSpPr>
          <p:nvPr>
            <p:ph sz="quarter" idx="13"/>
          </p:nvPr>
        </p:nvSpPr>
        <p:spPr>
          <a:xfrm>
            <a:off x="4655694" y="1619250"/>
            <a:ext cx="2039112" cy="4551363"/>
          </a:xfrm>
        </p:spPr>
        <p:txBody>
          <a:bodyPr>
            <a:noAutofit/>
          </a:bodyPr>
          <a:lstStyle>
            <a:lvl1pPr>
              <a:defRPr sz="1200"/>
            </a:lvl1pPr>
            <a:lvl2pPr marL="230188" indent="-230188">
              <a:tabLst>
                <a:tab pos="230188" algn="l"/>
              </a:tabLst>
              <a:defRPr sz="1200"/>
            </a:lvl2pPr>
            <a:lvl3pPr marL="341313" indent="-111125">
              <a:defRPr sz="1100"/>
            </a:lvl3pPr>
            <a:lvl4pPr marL="460375" indent="-119063">
              <a:tabLst/>
              <a:defRPr sz="1050"/>
            </a:lvl4pPr>
            <a:lvl5pPr marL="684213" indent="-111125">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Content Placeholder 15"/>
          <p:cNvSpPr>
            <a:spLocks noGrp="1"/>
          </p:cNvSpPr>
          <p:nvPr>
            <p:ph sz="quarter" idx="14"/>
          </p:nvPr>
        </p:nvSpPr>
        <p:spPr>
          <a:xfrm>
            <a:off x="6869241" y="1619250"/>
            <a:ext cx="2039112" cy="4551363"/>
          </a:xfrm>
        </p:spPr>
        <p:txBody>
          <a:bodyPr>
            <a:noAutofit/>
          </a:bodyPr>
          <a:lstStyle>
            <a:lvl1pPr>
              <a:defRPr sz="1200"/>
            </a:lvl1pPr>
            <a:lvl2pPr marL="230188" indent="-230188">
              <a:tabLst>
                <a:tab pos="230188" algn="l"/>
              </a:tabLst>
              <a:defRPr sz="1200"/>
            </a:lvl2pPr>
            <a:lvl3pPr marL="341313" indent="-111125">
              <a:defRPr sz="1100"/>
            </a:lvl3pPr>
            <a:lvl4pPr marL="460375" indent="-119063">
              <a:defRPr sz="1050"/>
            </a:lvl4pPr>
            <a:lvl5pPr marL="573088" indent="-112713">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Footer Placeholder 6"/>
          <p:cNvSpPr>
            <a:spLocks noGrp="1"/>
          </p:cNvSpPr>
          <p:nvPr>
            <p:ph type="ftr" sz="quarter" idx="15"/>
          </p:nvPr>
        </p:nvSpPr>
        <p:spPr/>
        <p:txBody>
          <a:bodyPr/>
          <a:lstStyle/>
          <a:p>
            <a:endParaRPr lang="en-US" dirty="0"/>
          </a:p>
        </p:txBody>
      </p:sp>
    </p:spTree>
    <p:extLst>
      <p:ext uri="{BB962C8B-B14F-4D97-AF65-F5344CB8AC3E}">
        <p14:creationId xmlns:p14="http://schemas.microsoft.com/office/powerpoint/2010/main" val="2376018324"/>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preserve="1" userDrawn="1">
  <p:cSld name="CG Two Small Left One Large Right ">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8" name="Content Placeholder 7"/>
          <p:cNvSpPr>
            <a:spLocks noGrp="1"/>
          </p:cNvSpPr>
          <p:nvPr>
            <p:ph sz="quarter" idx="11"/>
          </p:nvPr>
        </p:nvSpPr>
        <p:spPr>
          <a:xfrm>
            <a:off x="4657725" y="1619250"/>
            <a:ext cx="4254500" cy="4553712"/>
          </a:xfrm>
        </p:spPr>
        <p:txBody>
          <a:bodyPr rIns="182880">
            <a:noAutofit/>
          </a:bodyPr>
          <a:lstStyle>
            <a:lvl1pPr>
              <a:defRPr sz="1200"/>
            </a:lvl1pPr>
            <a:lvl2pPr marL="230188" indent="-230188">
              <a:tabLst>
                <a:tab pos="230188" algn="l"/>
              </a:tabLst>
              <a:defRPr sz="1200"/>
            </a:lvl2pPr>
            <a:lvl3pPr marL="341313" indent="-111125">
              <a:defRPr sz="1100"/>
            </a:lvl3pPr>
            <a:lvl4pPr marL="460375" indent="-119063">
              <a:defRPr sz="1050"/>
            </a:lvl4pPr>
            <a:lvl5pPr marL="573088" indent="-112713">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6" name="Content Placeholder 15"/>
          <p:cNvSpPr>
            <a:spLocks noGrp="1"/>
          </p:cNvSpPr>
          <p:nvPr>
            <p:ph sz="quarter" idx="13"/>
          </p:nvPr>
        </p:nvSpPr>
        <p:spPr>
          <a:xfrm>
            <a:off x="228600" y="1619250"/>
            <a:ext cx="2039112" cy="4551363"/>
          </a:xfrm>
        </p:spPr>
        <p:txBody>
          <a:bodyPr>
            <a:noAutofit/>
          </a:bodyPr>
          <a:lstStyle>
            <a:lvl1pPr>
              <a:defRPr sz="1200"/>
            </a:lvl1pPr>
            <a:lvl2pPr marL="230188" indent="-230188">
              <a:tabLst>
                <a:tab pos="230188" algn="l"/>
              </a:tabLst>
              <a:defRPr sz="1200"/>
            </a:lvl2pPr>
            <a:lvl3pPr marL="341313" indent="-111125">
              <a:defRPr sz="1100"/>
            </a:lvl3pPr>
            <a:lvl4pPr marL="460375" indent="-119063">
              <a:defRPr sz="1050"/>
            </a:lvl4pPr>
            <a:lvl5pPr marL="684213" indent="-111125">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Content Placeholder 15"/>
          <p:cNvSpPr>
            <a:spLocks noGrp="1"/>
          </p:cNvSpPr>
          <p:nvPr>
            <p:ph sz="quarter" idx="14"/>
          </p:nvPr>
        </p:nvSpPr>
        <p:spPr>
          <a:xfrm>
            <a:off x="2442147" y="1619250"/>
            <a:ext cx="2039112" cy="4551363"/>
          </a:xfrm>
        </p:spPr>
        <p:txBody>
          <a:bodyPr>
            <a:noAutofit/>
          </a:bodyPr>
          <a:lstStyle>
            <a:lvl1pPr>
              <a:defRPr sz="1200"/>
            </a:lvl1pPr>
            <a:lvl2pPr marL="230188" indent="-230188">
              <a:tabLst>
                <a:tab pos="230188" algn="l"/>
              </a:tabLst>
              <a:defRPr sz="1200"/>
            </a:lvl2pPr>
            <a:lvl3pPr marL="341313" indent="-111125">
              <a:defRPr sz="1100"/>
            </a:lvl3pPr>
            <a:lvl4pPr marL="460375" indent="-119063">
              <a:defRPr sz="1050"/>
            </a:lvl4pPr>
            <a:lvl5pPr marL="573088" indent="-112713">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Footer Placeholder 6"/>
          <p:cNvSpPr>
            <a:spLocks noGrp="1"/>
          </p:cNvSpPr>
          <p:nvPr>
            <p:ph type="ftr" sz="quarter" idx="15"/>
          </p:nvPr>
        </p:nvSpPr>
        <p:spPr/>
        <p:txBody>
          <a:bodyPr/>
          <a:lstStyle/>
          <a:p>
            <a:endParaRPr lang="en-US" dirty="0"/>
          </a:p>
        </p:txBody>
      </p:sp>
    </p:spTree>
    <p:extLst>
      <p:ext uri="{BB962C8B-B14F-4D97-AF65-F5344CB8AC3E}">
        <p14:creationId xmlns:p14="http://schemas.microsoft.com/office/powerpoint/2010/main" val="3762112909"/>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preserve="1" userDrawn="1">
  <p:cSld name="CG Full Page Small Col Righ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8" name="Content Placeholder 7"/>
          <p:cNvSpPr>
            <a:spLocks noGrp="1"/>
          </p:cNvSpPr>
          <p:nvPr>
            <p:ph sz="quarter" idx="11"/>
          </p:nvPr>
        </p:nvSpPr>
        <p:spPr>
          <a:xfrm>
            <a:off x="228600" y="1619250"/>
            <a:ext cx="6474060" cy="4553712"/>
          </a:xfrm>
        </p:spPr>
        <p:txBody>
          <a:bodyPr rIns="182880">
            <a:noAutofit/>
          </a:bodyPr>
          <a:lstStyle>
            <a:lvl1pPr>
              <a:defRPr sz="1400"/>
            </a:lvl1pPr>
            <a:lvl2pPr>
              <a:defRPr sz="1400"/>
            </a:lvl2pPr>
            <a:lvl3pPr>
              <a:defRPr sz="1200"/>
            </a:lvl3pPr>
            <a:lvl4pPr>
              <a:defRPr sz="11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Content Placeholder 15"/>
          <p:cNvSpPr>
            <a:spLocks noGrp="1"/>
          </p:cNvSpPr>
          <p:nvPr>
            <p:ph sz="quarter" idx="14"/>
          </p:nvPr>
        </p:nvSpPr>
        <p:spPr>
          <a:xfrm>
            <a:off x="6873875" y="1619250"/>
            <a:ext cx="2039938" cy="4551363"/>
          </a:xfrm>
        </p:spPr>
        <p:txBody>
          <a:bodyPr>
            <a:noAutofit/>
          </a:bodyPr>
          <a:lstStyle>
            <a:lvl1pPr>
              <a:defRPr sz="1200"/>
            </a:lvl1pPr>
            <a:lvl2pPr marL="230188" indent="-230188">
              <a:tabLst>
                <a:tab pos="230188" algn="l"/>
              </a:tabLst>
              <a:defRPr sz="1200"/>
            </a:lvl2pPr>
            <a:lvl3pPr marL="341313" indent="-111125">
              <a:defRPr sz="1100"/>
            </a:lvl3pPr>
            <a:lvl4pPr marL="460375" indent="-119063">
              <a:defRPr sz="1050"/>
            </a:lvl4pPr>
            <a:lvl5pPr marL="573088" indent="-112713">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15"/>
          </p:nvPr>
        </p:nvSpPr>
        <p:spPr/>
        <p:txBody>
          <a:bodyPr/>
          <a:lstStyle/>
          <a:p>
            <a:endParaRPr lang="en-US" dirty="0"/>
          </a:p>
        </p:txBody>
      </p:sp>
    </p:spTree>
    <p:extLst>
      <p:ext uri="{BB962C8B-B14F-4D97-AF65-F5344CB8AC3E}">
        <p14:creationId xmlns:p14="http://schemas.microsoft.com/office/powerpoint/2010/main" val="1677693069"/>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preserve="1" userDrawn="1">
  <p:cSld name="CG Full Page Small Col Lef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8" name="Content Placeholder 7"/>
          <p:cNvSpPr>
            <a:spLocks noGrp="1"/>
          </p:cNvSpPr>
          <p:nvPr>
            <p:ph sz="quarter" idx="11"/>
          </p:nvPr>
        </p:nvSpPr>
        <p:spPr>
          <a:xfrm>
            <a:off x="2439753" y="1619250"/>
            <a:ext cx="6474060" cy="4553712"/>
          </a:xfrm>
        </p:spPr>
        <p:txBody>
          <a:bodyPr rIns="182880">
            <a:noAutofit/>
          </a:bodyPr>
          <a:lstStyle>
            <a:lvl1pPr>
              <a:defRPr sz="1400"/>
            </a:lvl1pPr>
            <a:lvl2pPr>
              <a:defRPr sz="1400"/>
            </a:lvl2pPr>
            <a:lvl3pPr>
              <a:defRPr sz="1200"/>
            </a:lvl3pPr>
            <a:lvl4pPr>
              <a:defRPr sz="11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Content Placeholder 15"/>
          <p:cNvSpPr>
            <a:spLocks noGrp="1"/>
          </p:cNvSpPr>
          <p:nvPr>
            <p:ph sz="quarter" idx="14"/>
          </p:nvPr>
        </p:nvSpPr>
        <p:spPr>
          <a:xfrm>
            <a:off x="228600" y="1619250"/>
            <a:ext cx="2039938" cy="4551363"/>
          </a:xfrm>
        </p:spPr>
        <p:txBody>
          <a:bodyPr>
            <a:noAutofit/>
          </a:bodyPr>
          <a:lstStyle>
            <a:lvl1pPr>
              <a:defRPr sz="1200"/>
            </a:lvl1pPr>
            <a:lvl2pPr marL="230188" indent="-230188">
              <a:tabLst>
                <a:tab pos="230188" algn="l"/>
              </a:tabLst>
              <a:defRPr sz="1200"/>
            </a:lvl2pPr>
            <a:lvl3pPr marL="341313" indent="-111125">
              <a:defRPr sz="1100"/>
            </a:lvl3pPr>
            <a:lvl4pPr marL="460375" indent="-119063">
              <a:defRPr sz="1050"/>
            </a:lvl4pPr>
            <a:lvl5pPr marL="573088" indent="-112713">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15"/>
          </p:nvPr>
        </p:nvSpPr>
        <p:spPr/>
        <p:txBody>
          <a:bodyPr/>
          <a:lstStyle/>
          <a:p>
            <a:endParaRPr lang="en-US" dirty="0"/>
          </a:p>
        </p:txBody>
      </p:sp>
    </p:spTree>
    <p:extLst>
      <p:ext uri="{BB962C8B-B14F-4D97-AF65-F5344CB8AC3E}">
        <p14:creationId xmlns:p14="http://schemas.microsoft.com/office/powerpoint/2010/main" val="3170391596"/>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preserve="1" userDrawn="1">
  <p:cSld name="CG Full Page with Highlight Righ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8" name="Content Placeholder 7"/>
          <p:cNvSpPr>
            <a:spLocks noGrp="1"/>
          </p:cNvSpPr>
          <p:nvPr>
            <p:ph sz="quarter" idx="11"/>
          </p:nvPr>
        </p:nvSpPr>
        <p:spPr>
          <a:xfrm>
            <a:off x="228600" y="1619250"/>
            <a:ext cx="6477000" cy="4553712"/>
          </a:xfrm>
        </p:spPr>
        <p:txBody>
          <a:bodyPr rIns="18288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Content Placeholder 9"/>
          <p:cNvSpPr>
            <a:spLocks noGrp="1"/>
          </p:cNvSpPr>
          <p:nvPr>
            <p:ph sz="quarter" idx="12" hasCustomPrompt="1"/>
          </p:nvPr>
        </p:nvSpPr>
        <p:spPr>
          <a:xfrm>
            <a:off x="6873875" y="1619250"/>
            <a:ext cx="2039938" cy="1369606"/>
          </a:xfrm>
          <a:solidFill>
            <a:srgbClr val="D7F0FA"/>
          </a:solidFill>
        </p:spPr>
        <p:txBody>
          <a:bodyPr lIns="182880" tIns="137160" rIns="182880" bIns="137160">
            <a:spAutoFit/>
          </a:bodyPr>
          <a:lstStyle>
            <a:lvl1pPr>
              <a:spcBef>
                <a:spcPts val="600"/>
              </a:spcBef>
              <a:defRPr sz="700" b="1" cap="all" spc="100">
                <a:ln w="0" cmpd="sng">
                  <a:noFill/>
                </a:ln>
                <a:latin typeface="Arial"/>
                <a:cs typeface="Arial"/>
              </a:defRPr>
            </a:lvl1pPr>
            <a:lvl2pPr marL="0" indent="0">
              <a:spcBef>
                <a:spcPts val="200"/>
              </a:spcBef>
              <a:spcAft>
                <a:spcPts val="0"/>
              </a:spcAft>
              <a:buNone/>
              <a:defRPr sz="1000" b="1">
                <a:latin typeface="Arial"/>
                <a:cs typeface="Arial"/>
              </a:defRPr>
            </a:lvl2pPr>
            <a:lvl3pPr marL="0" indent="0">
              <a:spcBef>
                <a:spcPts val="200"/>
              </a:spcBef>
              <a:spcAft>
                <a:spcPts val="0"/>
              </a:spcAft>
              <a:buNone/>
              <a:defRPr sz="1000">
                <a:latin typeface="Arial"/>
                <a:cs typeface="Arial"/>
              </a:defRPr>
            </a:lvl3pPr>
            <a:lvl4pPr marL="0" indent="0">
              <a:spcBef>
                <a:spcPts val="200"/>
              </a:spcBef>
              <a:spcAft>
                <a:spcPts val="1200"/>
              </a:spcAft>
              <a:buNone/>
              <a:defRPr sz="900" i="1"/>
            </a:lvl4pPr>
            <a:lvl5pPr marL="0" indent="0">
              <a:spcAft>
                <a:spcPts val="600"/>
              </a:spcAft>
              <a:buNone/>
              <a:defRPr sz="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13"/>
          </p:nvPr>
        </p:nvSpPr>
        <p:spPr/>
        <p:txBody>
          <a:bodyPr/>
          <a:lstStyle/>
          <a:p>
            <a:endParaRPr lang="en-US" dirty="0"/>
          </a:p>
        </p:txBody>
      </p:sp>
    </p:spTree>
    <p:extLst>
      <p:ext uri="{BB962C8B-B14F-4D97-AF65-F5344CB8AC3E}">
        <p14:creationId xmlns:p14="http://schemas.microsoft.com/office/powerpoint/2010/main" val="1816055236"/>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preserve="1" userDrawn="1">
  <p:cSld name="CG Full Page with Highlight Lef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8" name="Content Placeholder 7"/>
          <p:cNvSpPr>
            <a:spLocks noGrp="1"/>
          </p:cNvSpPr>
          <p:nvPr>
            <p:ph sz="quarter" idx="11"/>
          </p:nvPr>
        </p:nvSpPr>
        <p:spPr>
          <a:xfrm>
            <a:off x="2436813" y="1619250"/>
            <a:ext cx="6477000" cy="4553712"/>
          </a:xfrm>
        </p:spPr>
        <p:txBody>
          <a:bodyPr rIns="18288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Content Placeholder 9"/>
          <p:cNvSpPr>
            <a:spLocks noGrp="1"/>
          </p:cNvSpPr>
          <p:nvPr>
            <p:ph sz="quarter" idx="12" hasCustomPrompt="1"/>
          </p:nvPr>
        </p:nvSpPr>
        <p:spPr>
          <a:xfrm>
            <a:off x="228600" y="1619250"/>
            <a:ext cx="2039938" cy="1369606"/>
          </a:xfrm>
          <a:solidFill>
            <a:srgbClr val="D7F0FA"/>
          </a:solidFill>
        </p:spPr>
        <p:txBody>
          <a:bodyPr lIns="182880" tIns="137160" rIns="182880" bIns="137160">
            <a:spAutoFit/>
          </a:bodyPr>
          <a:lstStyle>
            <a:lvl1pPr>
              <a:spcBef>
                <a:spcPts val="600"/>
              </a:spcBef>
              <a:defRPr sz="700" b="1" cap="all" spc="100">
                <a:ln w="0" cmpd="sng">
                  <a:noFill/>
                </a:ln>
                <a:latin typeface="Arial"/>
                <a:cs typeface="Arial"/>
              </a:defRPr>
            </a:lvl1pPr>
            <a:lvl2pPr marL="0" indent="0">
              <a:spcBef>
                <a:spcPts val="200"/>
              </a:spcBef>
              <a:spcAft>
                <a:spcPts val="0"/>
              </a:spcAft>
              <a:buNone/>
              <a:defRPr sz="1000" b="1">
                <a:latin typeface="Arial"/>
                <a:cs typeface="Arial"/>
              </a:defRPr>
            </a:lvl2pPr>
            <a:lvl3pPr marL="0" indent="0">
              <a:spcBef>
                <a:spcPts val="200"/>
              </a:spcBef>
              <a:spcAft>
                <a:spcPts val="0"/>
              </a:spcAft>
              <a:buNone/>
              <a:defRPr sz="1000">
                <a:latin typeface="Arial"/>
                <a:cs typeface="Arial"/>
              </a:defRPr>
            </a:lvl3pPr>
            <a:lvl4pPr marL="0" indent="0">
              <a:spcBef>
                <a:spcPts val="200"/>
              </a:spcBef>
              <a:spcAft>
                <a:spcPts val="1200"/>
              </a:spcAft>
              <a:buNone/>
              <a:defRPr sz="900" i="1"/>
            </a:lvl4pPr>
            <a:lvl5pPr marL="0" indent="0">
              <a:spcAft>
                <a:spcPts val="600"/>
              </a:spcAft>
              <a:buNone/>
              <a:defRPr sz="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13"/>
          </p:nvPr>
        </p:nvSpPr>
        <p:spPr/>
        <p:txBody>
          <a:bodyPr/>
          <a:lstStyle/>
          <a:p>
            <a:endParaRPr lang="en-US" dirty="0"/>
          </a:p>
        </p:txBody>
      </p:sp>
    </p:spTree>
    <p:extLst>
      <p:ext uri="{BB962C8B-B14F-4D97-AF65-F5344CB8AC3E}">
        <p14:creationId xmlns:p14="http://schemas.microsoft.com/office/powerpoint/2010/main" val="12545675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G TOC/Agenda">
    <p:spTree>
      <p:nvGrpSpPr>
        <p:cNvPr id="1" name=""/>
        <p:cNvGrpSpPr/>
        <p:nvPr/>
      </p:nvGrpSpPr>
      <p:grpSpPr>
        <a:xfrm>
          <a:off x="0" y="0"/>
          <a:ext cx="0" cy="0"/>
          <a:chOff x="0" y="0"/>
          <a:chExt cx="0" cy="0"/>
        </a:xfrm>
      </p:grpSpPr>
      <p:sp>
        <p:nvSpPr>
          <p:cNvPr id="6" name="Text Placeholder 27"/>
          <p:cNvSpPr>
            <a:spLocks noGrp="1"/>
          </p:cNvSpPr>
          <p:nvPr>
            <p:ph type="body" sz="quarter" idx="21"/>
          </p:nvPr>
        </p:nvSpPr>
        <p:spPr>
          <a:xfrm>
            <a:off x="692650" y="1600220"/>
            <a:ext cx="7795134" cy="411480"/>
          </a:xfrm>
          <a:prstGeom prst="rect">
            <a:avLst/>
          </a:prstGeom>
          <a:solidFill>
            <a:schemeClr val="bg1"/>
          </a:solidFill>
          <a:ln w="6350">
            <a:solidFill>
              <a:schemeClr val="tx1"/>
            </a:solidFill>
          </a:ln>
        </p:spPr>
        <p:txBody>
          <a:bodyPr lIns="91440" rIns="91440" anchor="ctr"/>
          <a:lstStyle>
            <a:lvl1pPr>
              <a:buNone/>
              <a:defRPr sz="1200" b="0"/>
            </a:lvl1pPr>
          </a:lstStyle>
          <a:p>
            <a:pPr lvl="0"/>
            <a:endParaRPr lang="en-US" dirty="0"/>
          </a:p>
        </p:txBody>
      </p:sp>
      <p:sp>
        <p:nvSpPr>
          <p:cNvPr id="8" name="Text Placeholder 27"/>
          <p:cNvSpPr>
            <a:spLocks noGrp="1"/>
          </p:cNvSpPr>
          <p:nvPr>
            <p:ph type="body" sz="quarter" idx="22"/>
          </p:nvPr>
        </p:nvSpPr>
        <p:spPr>
          <a:xfrm>
            <a:off x="692650" y="2119911"/>
            <a:ext cx="7795134" cy="411480"/>
          </a:xfrm>
          <a:prstGeom prst="rect">
            <a:avLst/>
          </a:prstGeom>
          <a:solidFill>
            <a:schemeClr val="bg1"/>
          </a:solidFill>
          <a:ln w="6350">
            <a:solidFill>
              <a:schemeClr val="tx1"/>
            </a:solidFill>
          </a:ln>
        </p:spPr>
        <p:txBody>
          <a:bodyPr lIns="91440" rIns="91440" anchor="ctr"/>
          <a:lstStyle>
            <a:lvl1pPr>
              <a:buNone/>
              <a:defRPr sz="1200" b="0"/>
            </a:lvl1pPr>
          </a:lstStyle>
          <a:p>
            <a:pPr lvl="0"/>
            <a:endParaRPr lang="en-US" dirty="0"/>
          </a:p>
        </p:txBody>
      </p:sp>
      <p:sp>
        <p:nvSpPr>
          <p:cNvPr id="9" name="Text Placeholder 27"/>
          <p:cNvSpPr>
            <a:spLocks noGrp="1"/>
          </p:cNvSpPr>
          <p:nvPr>
            <p:ph type="body" sz="quarter" idx="23"/>
          </p:nvPr>
        </p:nvSpPr>
        <p:spPr>
          <a:xfrm>
            <a:off x="692650" y="2639602"/>
            <a:ext cx="7795134" cy="411480"/>
          </a:xfrm>
          <a:prstGeom prst="rect">
            <a:avLst/>
          </a:prstGeom>
          <a:solidFill>
            <a:schemeClr val="bg1"/>
          </a:solidFill>
          <a:ln w="6350">
            <a:solidFill>
              <a:schemeClr val="tx1"/>
            </a:solidFill>
          </a:ln>
        </p:spPr>
        <p:txBody>
          <a:bodyPr lIns="91440" rIns="91440" anchor="ctr"/>
          <a:lstStyle>
            <a:lvl1pPr>
              <a:buNone/>
              <a:defRPr sz="1200" b="0"/>
            </a:lvl1pPr>
          </a:lstStyle>
          <a:p>
            <a:pPr lvl="0"/>
            <a:endParaRPr lang="en-US" dirty="0"/>
          </a:p>
        </p:txBody>
      </p:sp>
      <p:sp>
        <p:nvSpPr>
          <p:cNvPr id="10" name="Text Placeholder 27"/>
          <p:cNvSpPr>
            <a:spLocks noGrp="1"/>
          </p:cNvSpPr>
          <p:nvPr>
            <p:ph type="body" sz="quarter" idx="24"/>
          </p:nvPr>
        </p:nvSpPr>
        <p:spPr>
          <a:xfrm>
            <a:off x="692650" y="3159293"/>
            <a:ext cx="7795134" cy="411480"/>
          </a:xfrm>
          <a:prstGeom prst="rect">
            <a:avLst/>
          </a:prstGeom>
          <a:solidFill>
            <a:schemeClr val="bg1"/>
          </a:solidFill>
          <a:ln w="6350">
            <a:solidFill>
              <a:schemeClr val="tx1"/>
            </a:solidFill>
          </a:ln>
        </p:spPr>
        <p:txBody>
          <a:bodyPr lIns="91440" rIns="91440" anchor="ctr"/>
          <a:lstStyle>
            <a:lvl1pPr>
              <a:buNone/>
              <a:defRPr sz="1200" b="0"/>
            </a:lvl1pPr>
          </a:lstStyle>
          <a:p>
            <a:pPr lvl="0"/>
            <a:endParaRPr lang="en-US" dirty="0"/>
          </a:p>
        </p:txBody>
      </p:sp>
      <p:sp>
        <p:nvSpPr>
          <p:cNvPr id="11" name="Text Placeholder 27"/>
          <p:cNvSpPr>
            <a:spLocks noGrp="1"/>
          </p:cNvSpPr>
          <p:nvPr>
            <p:ph type="body" sz="quarter" idx="25"/>
          </p:nvPr>
        </p:nvSpPr>
        <p:spPr>
          <a:xfrm>
            <a:off x="692650" y="3678984"/>
            <a:ext cx="7795134" cy="411480"/>
          </a:xfrm>
          <a:prstGeom prst="rect">
            <a:avLst/>
          </a:prstGeom>
          <a:solidFill>
            <a:schemeClr val="bg1"/>
          </a:solidFill>
          <a:ln w="6350">
            <a:solidFill>
              <a:schemeClr val="tx1"/>
            </a:solidFill>
          </a:ln>
        </p:spPr>
        <p:txBody>
          <a:bodyPr lIns="91440" rIns="91440" anchor="ctr"/>
          <a:lstStyle>
            <a:lvl1pPr>
              <a:buNone/>
              <a:defRPr sz="1200" b="0"/>
            </a:lvl1pPr>
          </a:lstStyle>
          <a:p>
            <a:pPr lvl="0"/>
            <a:endParaRPr lang="en-US" dirty="0"/>
          </a:p>
        </p:txBody>
      </p:sp>
      <p:sp>
        <p:nvSpPr>
          <p:cNvPr id="12" name="Text Placeholder 27"/>
          <p:cNvSpPr>
            <a:spLocks noGrp="1"/>
          </p:cNvSpPr>
          <p:nvPr>
            <p:ph type="body" sz="quarter" idx="26"/>
          </p:nvPr>
        </p:nvSpPr>
        <p:spPr>
          <a:xfrm>
            <a:off x="692650" y="4198675"/>
            <a:ext cx="7795134" cy="411480"/>
          </a:xfrm>
          <a:prstGeom prst="rect">
            <a:avLst/>
          </a:prstGeom>
          <a:solidFill>
            <a:schemeClr val="bg1"/>
          </a:solidFill>
          <a:ln w="6350">
            <a:solidFill>
              <a:schemeClr val="tx1"/>
            </a:solidFill>
          </a:ln>
        </p:spPr>
        <p:txBody>
          <a:bodyPr lIns="91440" rIns="91440" anchor="ctr"/>
          <a:lstStyle>
            <a:lvl1pPr>
              <a:buNone/>
              <a:defRPr sz="1200" b="0"/>
            </a:lvl1pPr>
          </a:lstStyle>
          <a:p>
            <a:pPr lvl="0"/>
            <a:endParaRPr lang="en-US" dirty="0"/>
          </a:p>
        </p:txBody>
      </p:sp>
      <p:sp>
        <p:nvSpPr>
          <p:cNvPr id="13" name="Text Placeholder 27"/>
          <p:cNvSpPr>
            <a:spLocks noGrp="1"/>
          </p:cNvSpPr>
          <p:nvPr>
            <p:ph type="body" sz="quarter" idx="27"/>
          </p:nvPr>
        </p:nvSpPr>
        <p:spPr>
          <a:xfrm>
            <a:off x="692650" y="4718366"/>
            <a:ext cx="7795134" cy="411480"/>
          </a:xfrm>
          <a:prstGeom prst="rect">
            <a:avLst/>
          </a:prstGeom>
          <a:solidFill>
            <a:schemeClr val="bg1"/>
          </a:solidFill>
          <a:ln w="6350">
            <a:solidFill>
              <a:schemeClr val="tx1"/>
            </a:solidFill>
          </a:ln>
        </p:spPr>
        <p:txBody>
          <a:bodyPr lIns="91440" rIns="91440" anchor="ctr"/>
          <a:lstStyle>
            <a:lvl1pPr>
              <a:buNone/>
              <a:defRPr sz="1200" b="0"/>
            </a:lvl1pPr>
          </a:lstStyle>
          <a:p>
            <a:pPr lvl="0"/>
            <a:endParaRPr lang="en-US" dirty="0"/>
          </a:p>
        </p:txBody>
      </p:sp>
      <p:sp>
        <p:nvSpPr>
          <p:cNvPr id="14" name="Text Placeholder 27"/>
          <p:cNvSpPr>
            <a:spLocks noGrp="1"/>
          </p:cNvSpPr>
          <p:nvPr>
            <p:ph type="body" sz="quarter" idx="28"/>
          </p:nvPr>
        </p:nvSpPr>
        <p:spPr>
          <a:xfrm>
            <a:off x="692650" y="5238057"/>
            <a:ext cx="7795134" cy="411480"/>
          </a:xfrm>
          <a:prstGeom prst="rect">
            <a:avLst/>
          </a:prstGeom>
          <a:solidFill>
            <a:schemeClr val="bg1"/>
          </a:solidFill>
          <a:ln w="6350">
            <a:solidFill>
              <a:schemeClr val="tx1"/>
            </a:solidFill>
          </a:ln>
        </p:spPr>
        <p:txBody>
          <a:bodyPr lIns="91440" rIns="91440" anchor="ctr"/>
          <a:lstStyle>
            <a:lvl1pPr>
              <a:buNone/>
              <a:defRPr sz="1200" b="0"/>
            </a:lvl1pPr>
          </a:lstStyle>
          <a:p>
            <a:pPr lvl="0"/>
            <a:endParaRPr lang="en-US" dirty="0"/>
          </a:p>
        </p:txBody>
      </p:sp>
      <p:sp>
        <p:nvSpPr>
          <p:cNvPr id="31" name="Text Placeholder 27"/>
          <p:cNvSpPr>
            <a:spLocks noGrp="1"/>
          </p:cNvSpPr>
          <p:nvPr>
            <p:ph type="body" sz="quarter" idx="45"/>
          </p:nvPr>
        </p:nvSpPr>
        <p:spPr>
          <a:xfrm>
            <a:off x="690026" y="5757747"/>
            <a:ext cx="7795134" cy="411480"/>
          </a:xfrm>
          <a:prstGeom prst="rect">
            <a:avLst/>
          </a:prstGeom>
          <a:solidFill>
            <a:schemeClr val="bg1"/>
          </a:solidFill>
          <a:ln w="6350">
            <a:solidFill>
              <a:schemeClr val="tx1"/>
            </a:solidFill>
          </a:ln>
        </p:spPr>
        <p:txBody>
          <a:bodyPr lIns="91440" rIns="91440" anchor="ctr"/>
          <a:lstStyle>
            <a:lvl1pPr>
              <a:buNone/>
              <a:defRPr sz="1200" b="0"/>
            </a:lvl1pPr>
          </a:lstStyle>
          <a:p>
            <a:pPr lvl="0"/>
            <a:endParaRPr lang="en-US" dirty="0"/>
          </a:p>
        </p:txBody>
      </p:sp>
      <p:sp>
        <p:nvSpPr>
          <p:cNvPr id="2" name="Title 1"/>
          <p:cNvSpPr>
            <a:spLocks noGrp="1"/>
          </p:cNvSpPr>
          <p:nvPr>
            <p:ph type="title"/>
          </p:nvPr>
        </p:nvSpPr>
        <p:spPr>
          <a:xfrm>
            <a:off x="228600" y="612647"/>
            <a:ext cx="8685213" cy="909765"/>
          </a:xfrm>
        </p:spPr>
        <p:txBody>
          <a:bodyPr/>
          <a:lstStyle/>
          <a:p>
            <a:r>
              <a:rPr lang="en-US" dirty="0"/>
              <a:t>Click to edit Master title style</a:t>
            </a:r>
          </a:p>
        </p:txBody>
      </p:sp>
      <p:sp>
        <p:nvSpPr>
          <p:cNvPr id="5" name="Footer Placeholder 4"/>
          <p:cNvSpPr>
            <a:spLocks noGrp="1"/>
          </p:cNvSpPr>
          <p:nvPr>
            <p:ph type="ftr" sz="quarter" idx="12"/>
          </p:nvPr>
        </p:nvSpPr>
        <p:spPr/>
        <p:txBody>
          <a:bodyPr/>
          <a:lstStyle/>
          <a:p>
            <a:endParaRPr lang="en-US" dirty="0"/>
          </a:p>
        </p:txBody>
      </p:sp>
      <p:sp>
        <p:nvSpPr>
          <p:cNvPr id="15" name="Text Placeholder 22"/>
          <p:cNvSpPr>
            <a:spLocks noGrp="1"/>
          </p:cNvSpPr>
          <p:nvPr>
            <p:ph type="body" sz="quarter" idx="29" hasCustomPrompt="1"/>
          </p:nvPr>
        </p:nvSpPr>
        <p:spPr>
          <a:xfrm>
            <a:off x="228600" y="1600220"/>
            <a:ext cx="457200" cy="411480"/>
          </a:xfrm>
          <a:prstGeom prst="rect">
            <a:avLst/>
          </a:prstGeom>
          <a:solidFill>
            <a:schemeClr val="tx1"/>
          </a:solidFill>
          <a:ln w="6350">
            <a:solidFill>
              <a:schemeClr val="tx1"/>
            </a:solidFill>
          </a:ln>
        </p:spPr>
        <p:txBody>
          <a:bodyPr anchor="ctr">
            <a:normAutofit/>
          </a:bodyPr>
          <a:lstStyle>
            <a:lvl1pPr marL="0" indent="0" algn="ctr">
              <a:spcBef>
                <a:spcPts val="0"/>
              </a:spcBef>
              <a:buNone/>
              <a:defRPr sz="1200" b="1">
                <a:solidFill>
                  <a:schemeClr val="bg1"/>
                </a:solidFill>
              </a:defRPr>
            </a:lvl1pPr>
          </a:lstStyle>
          <a:p>
            <a:pPr lvl="0"/>
            <a:r>
              <a:rPr lang="en-US" dirty="0"/>
              <a:t>#</a:t>
            </a:r>
          </a:p>
        </p:txBody>
      </p:sp>
      <p:sp>
        <p:nvSpPr>
          <p:cNvPr id="16" name="Text Placeholder 22"/>
          <p:cNvSpPr>
            <a:spLocks noGrp="1"/>
          </p:cNvSpPr>
          <p:nvPr>
            <p:ph type="body" sz="quarter" idx="30" hasCustomPrompt="1"/>
          </p:nvPr>
        </p:nvSpPr>
        <p:spPr>
          <a:xfrm>
            <a:off x="228600" y="2119911"/>
            <a:ext cx="457200" cy="411480"/>
          </a:xfrm>
          <a:prstGeom prst="rect">
            <a:avLst/>
          </a:prstGeom>
          <a:solidFill>
            <a:schemeClr val="tx1"/>
          </a:solidFill>
          <a:ln w="6350">
            <a:solidFill>
              <a:schemeClr val="tx1"/>
            </a:solidFill>
          </a:ln>
        </p:spPr>
        <p:txBody>
          <a:bodyPr anchor="ctr">
            <a:normAutofit/>
          </a:bodyPr>
          <a:lstStyle>
            <a:lvl1pPr marL="0" marR="0" indent="0" algn="ctr" defTabSz="914400" rtl="0" eaLnBrk="1" fontAlgn="auto" latinLnBrk="0" hangingPunct="1">
              <a:lnSpc>
                <a:spcPct val="100000"/>
              </a:lnSpc>
              <a:spcBef>
                <a:spcPts val="0"/>
              </a:spcBef>
              <a:spcAft>
                <a:spcPts val="0"/>
              </a:spcAft>
              <a:buClrTx/>
              <a:buSzTx/>
              <a:buFont typeface="Arial" pitchFamily="34" charset="0"/>
              <a:buNone/>
              <a:tabLst/>
              <a:defRPr sz="1200" b="1">
                <a:solidFill>
                  <a:schemeClr val="bg1"/>
                </a:solidFill>
              </a:defRPr>
            </a:lvl1pPr>
          </a:lstStyle>
          <a:p>
            <a:pPr marL="0" marR="0" lvl="0" indent="0" algn="ctr" defTabSz="914400" rtl="0" eaLnBrk="1" fontAlgn="auto" latinLnBrk="0" hangingPunct="1">
              <a:lnSpc>
                <a:spcPct val="100000"/>
              </a:lnSpc>
              <a:spcBef>
                <a:spcPts val="0"/>
              </a:spcBef>
              <a:spcAft>
                <a:spcPts val="0"/>
              </a:spcAft>
              <a:buClrTx/>
              <a:buSzTx/>
              <a:buFont typeface="Arial" pitchFamily="34" charset="0"/>
              <a:buNone/>
              <a:tabLst/>
              <a:defRPr/>
            </a:pPr>
            <a:r>
              <a:rPr lang="en-US" dirty="0"/>
              <a:t>#</a:t>
            </a:r>
          </a:p>
        </p:txBody>
      </p:sp>
      <p:sp>
        <p:nvSpPr>
          <p:cNvPr id="17" name="Text Placeholder 22"/>
          <p:cNvSpPr>
            <a:spLocks noGrp="1"/>
          </p:cNvSpPr>
          <p:nvPr>
            <p:ph type="body" sz="quarter" idx="31" hasCustomPrompt="1"/>
          </p:nvPr>
        </p:nvSpPr>
        <p:spPr>
          <a:xfrm>
            <a:off x="228600" y="2639602"/>
            <a:ext cx="457200" cy="411480"/>
          </a:xfrm>
          <a:prstGeom prst="rect">
            <a:avLst/>
          </a:prstGeom>
          <a:solidFill>
            <a:schemeClr val="tx1"/>
          </a:solidFill>
          <a:ln w="6350">
            <a:solidFill>
              <a:schemeClr val="tx1"/>
            </a:solidFill>
          </a:ln>
        </p:spPr>
        <p:txBody>
          <a:bodyPr anchor="ctr">
            <a:normAutofit/>
          </a:bodyPr>
          <a:lstStyle>
            <a:lvl1pPr marL="0" indent="0" algn="ctr">
              <a:spcBef>
                <a:spcPts val="0"/>
              </a:spcBef>
              <a:buNone/>
              <a:defRPr sz="1200" b="1">
                <a:solidFill>
                  <a:schemeClr val="bg1"/>
                </a:solidFill>
              </a:defRPr>
            </a:lvl1pPr>
          </a:lstStyle>
          <a:p>
            <a:pPr lvl="0"/>
            <a:r>
              <a:rPr lang="en-US" dirty="0"/>
              <a:t>#</a:t>
            </a:r>
          </a:p>
        </p:txBody>
      </p:sp>
      <p:sp>
        <p:nvSpPr>
          <p:cNvPr id="18" name="Text Placeholder 22"/>
          <p:cNvSpPr>
            <a:spLocks noGrp="1"/>
          </p:cNvSpPr>
          <p:nvPr>
            <p:ph type="body" sz="quarter" idx="32" hasCustomPrompt="1"/>
          </p:nvPr>
        </p:nvSpPr>
        <p:spPr>
          <a:xfrm>
            <a:off x="228600" y="3159293"/>
            <a:ext cx="457200" cy="411480"/>
          </a:xfrm>
          <a:prstGeom prst="rect">
            <a:avLst/>
          </a:prstGeom>
          <a:solidFill>
            <a:schemeClr val="tx1"/>
          </a:solidFill>
          <a:ln w="6350">
            <a:solidFill>
              <a:schemeClr val="tx1"/>
            </a:solidFill>
          </a:ln>
        </p:spPr>
        <p:txBody>
          <a:bodyPr anchor="ctr">
            <a:normAutofit/>
          </a:bodyPr>
          <a:lstStyle>
            <a:lvl1pPr marL="0" indent="0" algn="ctr">
              <a:spcBef>
                <a:spcPts val="0"/>
              </a:spcBef>
              <a:buNone/>
              <a:defRPr sz="1200" b="1">
                <a:solidFill>
                  <a:schemeClr val="bg1"/>
                </a:solidFill>
              </a:defRPr>
            </a:lvl1pPr>
          </a:lstStyle>
          <a:p>
            <a:pPr lvl="0"/>
            <a:r>
              <a:rPr lang="en-US" dirty="0"/>
              <a:t>#</a:t>
            </a:r>
          </a:p>
        </p:txBody>
      </p:sp>
      <p:sp>
        <p:nvSpPr>
          <p:cNvPr id="19" name="Text Placeholder 22"/>
          <p:cNvSpPr>
            <a:spLocks noGrp="1"/>
          </p:cNvSpPr>
          <p:nvPr>
            <p:ph type="body" sz="quarter" idx="33" hasCustomPrompt="1"/>
          </p:nvPr>
        </p:nvSpPr>
        <p:spPr>
          <a:xfrm>
            <a:off x="228600" y="3678984"/>
            <a:ext cx="457200" cy="411480"/>
          </a:xfrm>
          <a:prstGeom prst="rect">
            <a:avLst/>
          </a:prstGeom>
          <a:solidFill>
            <a:schemeClr val="tx1"/>
          </a:solidFill>
          <a:ln w="6350">
            <a:solidFill>
              <a:schemeClr val="tx1"/>
            </a:solidFill>
          </a:ln>
        </p:spPr>
        <p:txBody>
          <a:bodyPr anchor="ctr">
            <a:normAutofit/>
          </a:bodyPr>
          <a:lstStyle>
            <a:lvl1pPr marL="0" indent="0" algn="ctr">
              <a:spcBef>
                <a:spcPts val="0"/>
              </a:spcBef>
              <a:buNone/>
              <a:defRPr sz="1200" b="1">
                <a:solidFill>
                  <a:schemeClr val="bg1"/>
                </a:solidFill>
              </a:defRPr>
            </a:lvl1pPr>
          </a:lstStyle>
          <a:p>
            <a:pPr lvl="0"/>
            <a:r>
              <a:rPr lang="en-US" dirty="0"/>
              <a:t>#</a:t>
            </a:r>
          </a:p>
        </p:txBody>
      </p:sp>
      <p:sp>
        <p:nvSpPr>
          <p:cNvPr id="20" name="Text Placeholder 22"/>
          <p:cNvSpPr>
            <a:spLocks noGrp="1"/>
          </p:cNvSpPr>
          <p:nvPr>
            <p:ph type="body" sz="quarter" idx="34" hasCustomPrompt="1"/>
          </p:nvPr>
        </p:nvSpPr>
        <p:spPr>
          <a:xfrm>
            <a:off x="228600" y="4198675"/>
            <a:ext cx="457200" cy="411480"/>
          </a:xfrm>
          <a:prstGeom prst="rect">
            <a:avLst/>
          </a:prstGeom>
          <a:solidFill>
            <a:schemeClr val="tx1"/>
          </a:solidFill>
          <a:ln w="6350">
            <a:solidFill>
              <a:schemeClr val="tx1"/>
            </a:solidFill>
          </a:ln>
        </p:spPr>
        <p:txBody>
          <a:bodyPr anchor="ctr">
            <a:normAutofit/>
          </a:bodyPr>
          <a:lstStyle>
            <a:lvl1pPr marL="0" indent="0" algn="ctr">
              <a:spcBef>
                <a:spcPts val="0"/>
              </a:spcBef>
              <a:buNone/>
              <a:defRPr sz="1200" b="1">
                <a:solidFill>
                  <a:schemeClr val="bg1"/>
                </a:solidFill>
              </a:defRPr>
            </a:lvl1pPr>
          </a:lstStyle>
          <a:p>
            <a:pPr lvl="0"/>
            <a:r>
              <a:rPr lang="en-US" dirty="0"/>
              <a:t>#</a:t>
            </a:r>
          </a:p>
        </p:txBody>
      </p:sp>
      <p:sp>
        <p:nvSpPr>
          <p:cNvPr id="21" name="Text Placeholder 22"/>
          <p:cNvSpPr>
            <a:spLocks noGrp="1"/>
          </p:cNvSpPr>
          <p:nvPr>
            <p:ph type="body" sz="quarter" idx="35" hasCustomPrompt="1"/>
          </p:nvPr>
        </p:nvSpPr>
        <p:spPr>
          <a:xfrm>
            <a:off x="228600" y="4718366"/>
            <a:ext cx="457200" cy="411480"/>
          </a:xfrm>
          <a:prstGeom prst="rect">
            <a:avLst/>
          </a:prstGeom>
          <a:solidFill>
            <a:schemeClr val="tx1"/>
          </a:solidFill>
          <a:ln w="6350">
            <a:solidFill>
              <a:schemeClr val="tx1"/>
            </a:solidFill>
          </a:ln>
        </p:spPr>
        <p:txBody>
          <a:bodyPr anchor="ctr">
            <a:normAutofit/>
          </a:bodyPr>
          <a:lstStyle>
            <a:lvl1pPr marL="0" indent="0" algn="ctr">
              <a:spcBef>
                <a:spcPts val="0"/>
              </a:spcBef>
              <a:buNone/>
              <a:defRPr sz="1200" b="1">
                <a:solidFill>
                  <a:schemeClr val="bg1"/>
                </a:solidFill>
              </a:defRPr>
            </a:lvl1pPr>
          </a:lstStyle>
          <a:p>
            <a:pPr lvl="0"/>
            <a:r>
              <a:rPr lang="en-US" dirty="0"/>
              <a:t>#</a:t>
            </a:r>
          </a:p>
        </p:txBody>
      </p:sp>
      <p:sp>
        <p:nvSpPr>
          <p:cNvPr id="22" name="Text Placeholder 22"/>
          <p:cNvSpPr>
            <a:spLocks noGrp="1"/>
          </p:cNvSpPr>
          <p:nvPr>
            <p:ph type="body" sz="quarter" idx="36" hasCustomPrompt="1"/>
          </p:nvPr>
        </p:nvSpPr>
        <p:spPr>
          <a:xfrm>
            <a:off x="228600" y="5238057"/>
            <a:ext cx="457200" cy="411480"/>
          </a:xfrm>
          <a:prstGeom prst="rect">
            <a:avLst/>
          </a:prstGeom>
          <a:solidFill>
            <a:schemeClr val="tx1"/>
          </a:solidFill>
          <a:ln w="6350">
            <a:solidFill>
              <a:schemeClr val="tx1"/>
            </a:solidFill>
          </a:ln>
        </p:spPr>
        <p:txBody>
          <a:bodyPr anchor="ctr">
            <a:normAutofit/>
          </a:bodyPr>
          <a:lstStyle>
            <a:lvl1pPr marL="0" indent="0" algn="ctr">
              <a:spcBef>
                <a:spcPts val="0"/>
              </a:spcBef>
              <a:buNone/>
              <a:defRPr sz="1200" b="1">
                <a:solidFill>
                  <a:schemeClr val="bg1"/>
                </a:solidFill>
              </a:defRPr>
            </a:lvl1pPr>
          </a:lstStyle>
          <a:p>
            <a:pPr lvl="0"/>
            <a:r>
              <a:rPr lang="en-US" dirty="0"/>
              <a:t>#</a:t>
            </a:r>
          </a:p>
        </p:txBody>
      </p:sp>
      <p:sp>
        <p:nvSpPr>
          <p:cNvPr id="23" name="Text Placeholder 22"/>
          <p:cNvSpPr>
            <a:spLocks noGrp="1"/>
          </p:cNvSpPr>
          <p:nvPr>
            <p:ph type="body" sz="quarter" idx="37" hasCustomPrompt="1"/>
          </p:nvPr>
        </p:nvSpPr>
        <p:spPr>
          <a:xfrm>
            <a:off x="8455237" y="1600220"/>
            <a:ext cx="457200" cy="411480"/>
          </a:xfrm>
          <a:prstGeom prst="rect">
            <a:avLst/>
          </a:prstGeom>
          <a:solidFill>
            <a:schemeClr val="bg1"/>
          </a:solidFill>
          <a:ln w="6350">
            <a:solidFill>
              <a:schemeClr val="tx1"/>
            </a:solidFill>
          </a:ln>
        </p:spPr>
        <p:txBody>
          <a:bodyPr anchor="ctr"/>
          <a:lstStyle>
            <a:lvl1pPr marL="0" indent="0" algn="ctr">
              <a:spcBef>
                <a:spcPts val="0"/>
              </a:spcBef>
              <a:buNone/>
              <a:defRPr sz="1200" b="0">
                <a:solidFill>
                  <a:schemeClr val="tx1"/>
                </a:solidFill>
              </a:defRPr>
            </a:lvl1pPr>
          </a:lstStyle>
          <a:p>
            <a:pPr lvl="0"/>
            <a:r>
              <a:rPr lang="en-US" dirty="0"/>
              <a:t>#</a:t>
            </a:r>
          </a:p>
        </p:txBody>
      </p:sp>
      <p:sp>
        <p:nvSpPr>
          <p:cNvPr id="24" name="Text Placeholder 22"/>
          <p:cNvSpPr>
            <a:spLocks noGrp="1"/>
          </p:cNvSpPr>
          <p:nvPr>
            <p:ph type="body" sz="quarter" idx="38" hasCustomPrompt="1"/>
          </p:nvPr>
        </p:nvSpPr>
        <p:spPr>
          <a:xfrm>
            <a:off x="8455237" y="2119911"/>
            <a:ext cx="457200" cy="411480"/>
          </a:xfrm>
          <a:prstGeom prst="rect">
            <a:avLst/>
          </a:prstGeom>
          <a:solidFill>
            <a:schemeClr val="bg1"/>
          </a:solidFill>
          <a:ln w="6350">
            <a:solidFill>
              <a:schemeClr val="tx1"/>
            </a:solidFill>
          </a:ln>
        </p:spPr>
        <p:txBody>
          <a:bodyPr anchor="ctr"/>
          <a:lstStyle>
            <a:lvl1pPr marL="0" marR="0" indent="0" algn="ctr" defTabSz="914400" rtl="0" eaLnBrk="1" fontAlgn="auto" latinLnBrk="0" hangingPunct="1">
              <a:lnSpc>
                <a:spcPct val="100000"/>
              </a:lnSpc>
              <a:spcBef>
                <a:spcPts val="0"/>
              </a:spcBef>
              <a:spcAft>
                <a:spcPts val="0"/>
              </a:spcAft>
              <a:buClrTx/>
              <a:buSzTx/>
              <a:buFont typeface="Arial" pitchFamily="34" charset="0"/>
              <a:buNone/>
              <a:tabLst/>
              <a:defRPr sz="1200" b="0">
                <a:solidFill>
                  <a:schemeClr val="tx1"/>
                </a:solidFill>
              </a:defRPr>
            </a:lvl1pPr>
          </a:lstStyle>
          <a:p>
            <a:pPr marL="0" marR="0" lvl="0" indent="0" algn="ctr" defTabSz="914400" rtl="0" eaLnBrk="1" fontAlgn="auto" latinLnBrk="0" hangingPunct="1">
              <a:lnSpc>
                <a:spcPct val="100000"/>
              </a:lnSpc>
              <a:spcBef>
                <a:spcPts val="0"/>
              </a:spcBef>
              <a:spcAft>
                <a:spcPts val="0"/>
              </a:spcAft>
              <a:buClrTx/>
              <a:buSzTx/>
              <a:buFont typeface="Arial" pitchFamily="34" charset="0"/>
              <a:buNone/>
              <a:tabLst/>
              <a:defRPr/>
            </a:pPr>
            <a:r>
              <a:rPr lang="en-US" dirty="0"/>
              <a:t>#</a:t>
            </a:r>
          </a:p>
        </p:txBody>
      </p:sp>
      <p:sp>
        <p:nvSpPr>
          <p:cNvPr id="25" name="Text Placeholder 22"/>
          <p:cNvSpPr>
            <a:spLocks noGrp="1"/>
          </p:cNvSpPr>
          <p:nvPr>
            <p:ph type="body" sz="quarter" idx="39" hasCustomPrompt="1"/>
          </p:nvPr>
        </p:nvSpPr>
        <p:spPr>
          <a:xfrm>
            <a:off x="8455237" y="2639602"/>
            <a:ext cx="457200" cy="411480"/>
          </a:xfrm>
          <a:prstGeom prst="rect">
            <a:avLst/>
          </a:prstGeom>
          <a:solidFill>
            <a:schemeClr val="bg1"/>
          </a:solidFill>
          <a:ln w="6350">
            <a:solidFill>
              <a:schemeClr val="tx1"/>
            </a:solidFill>
          </a:ln>
        </p:spPr>
        <p:txBody>
          <a:bodyPr anchor="ctr"/>
          <a:lstStyle>
            <a:lvl1pPr marL="0" indent="0" algn="ctr">
              <a:spcBef>
                <a:spcPts val="0"/>
              </a:spcBef>
              <a:buNone/>
              <a:defRPr sz="1200" b="0">
                <a:solidFill>
                  <a:schemeClr val="tx1"/>
                </a:solidFill>
              </a:defRPr>
            </a:lvl1pPr>
          </a:lstStyle>
          <a:p>
            <a:pPr lvl="0"/>
            <a:r>
              <a:rPr lang="en-US" dirty="0"/>
              <a:t>#</a:t>
            </a:r>
          </a:p>
        </p:txBody>
      </p:sp>
      <p:sp>
        <p:nvSpPr>
          <p:cNvPr id="26" name="Text Placeholder 22"/>
          <p:cNvSpPr>
            <a:spLocks noGrp="1"/>
          </p:cNvSpPr>
          <p:nvPr>
            <p:ph type="body" sz="quarter" idx="40" hasCustomPrompt="1"/>
          </p:nvPr>
        </p:nvSpPr>
        <p:spPr>
          <a:xfrm>
            <a:off x="8455237" y="3159293"/>
            <a:ext cx="457200" cy="411480"/>
          </a:xfrm>
          <a:prstGeom prst="rect">
            <a:avLst/>
          </a:prstGeom>
          <a:solidFill>
            <a:schemeClr val="bg1"/>
          </a:solidFill>
          <a:ln w="6350">
            <a:solidFill>
              <a:schemeClr val="tx1"/>
            </a:solidFill>
          </a:ln>
        </p:spPr>
        <p:txBody>
          <a:bodyPr anchor="ctr"/>
          <a:lstStyle>
            <a:lvl1pPr marL="0" indent="0" algn="ctr">
              <a:spcBef>
                <a:spcPts val="0"/>
              </a:spcBef>
              <a:buNone/>
              <a:defRPr sz="1200" b="0">
                <a:solidFill>
                  <a:schemeClr val="tx1"/>
                </a:solidFill>
              </a:defRPr>
            </a:lvl1pPr>
          </a:lstStyle>
          <a:p>
            <a:pPr lvl="0"/>
            <a:r>
              <a:rPr lang="en-US" dirty="0"/>
              <a:t>#</a:t>
            </a:r>
          </a:p>
        </p:txBody>
      </p:sp>
      <p:sp>
        <p:nvSpPr>
          <p:cNvPr id="27" name="Text Placeholder 22"/>
          <p:cNvSpPr>
            <a:spLocks noGrp="1"/>
          </p:cNvSpPr>
          <p:nvPr>
            <p:ph type="body" sz="quarter" idx="41" hasCustomPrompt="1"/>
          </p:nvPr>
        </p:nvSpPr>
        <p:spPr>
          <a:xfrm>
            <a:off x="8455237" y="3678984"/>
            <a:ext cx="457200" cy="411480"/>
          </a:xfrm>
          <a:prstGeom prst="rect">
            <a:avLst/>
          </a:prstGeom>
          <a:solidFill>
            <a:schemeClr val="bg1"/>
          </a:solidFill>
          <a:ln w="6350">
            <a:solidFill>
              <a:schemeClr val="tx1"/>
            </a:solidFill>
          </a:ln>
        </p:spPr>
        <p:txBody>
          <a:bodyPr anchor="ctr"/>
          <a:lstStyle>
            <a:lvl1pPr marL="0" indent="0" algn="ctr">
              <a:spcBef>
                <a:spcPts val="0"/>
              </a:spcBef>
              <a:buNone/>
              <a:defRPr sz="1200" b="0">
                <a:solidFill>
                  <a:schemeClr val="tx1"/>
                </a:solidFill>
              </a:defRPr>
            </a:lvl1pPr>
          </a:lstStyle>
          <a:p>
            <a:pPr lvl="0"/>
            <a:r>
              <a:rPr lang="en-US" dirty="0"/>
              <a:t>#</a:t>
            </a:r>
          </a:p>
        </p:txBody>
      </p:sp>
      <p:sp>
        <p:nvSpPr>
          <p:cNvPr id="28" name="Text Placeholder 22"/>
          <p:cNvSpPr>
            <a:spLocks noGrp="1"/>
          </p:cNvSpPr>
          <p:nvPr>
            <p:ph type="body" sz="quarter" idx="42" hasCustomPrompt="1"/>
          </p:nvPr>
        </p:nvSpPr>
        <p:spPr>
          <a:xfrm>
            <a:off x="8455237" y="4198675"/>
            <a:ext cx="457200" cy="411480"/>
          </a:xfrm>
          <a:prstGeom prst="rect">
            <a:avLst/>
          </a:prstGeom>
          <a:solidFill>
            <a:schemeClr val="bg1"/>
          </a:solidFill>
          <a:ln w="6350">
            <a:solidFill>
              <a:schemeClr val="tx1"/>
            </a:solidFill>
          </a:ln>
        </p:spPr>
        <p:txBody>
          <a:bodyPr anchor="ctr"/>
          <a:lstStyle>
            <a:lvl1pPr marL="0" indent="0" algn="ctr">
              <a:spcBef>
                <a:spcPts val="0"/>
              </a:spcBef>
              <a:buNone/>
              <a:defRPr sz="1200" b="0">
                <a:solidFill>
                  <a:schemeClr val="tx1"/>
                </a:solidFill>
              </a:defRPr>
            </a:lvl1pPr>
          </a:lstStyle>
          <a:p>
            <a:pPr lvl="0"/>
            <a:r>
              <a:rPr lang="en-US" dirty="0"/>
              <a:t>#</a:t>
            </a:r>
          </a:p>
        </p:txBody>
      </p:sp>
      <p:sp>
        <p:nvSpPr>
          <p:cNvPr id="29" name="Text Placeholder 22"/>
          <p:cNvSpPr>
            <a:spLocks noGrp="1"/>
          </p:cNvSpPr>
          <p:nvPr>
            <p:ph type="body" sz="quarter" idx="43" hasCustomPrompt="1"/>
          </p:nvPr>
        </p:nvSpPr>
        <p:spPr>
          <a:xfrm>
            <a:off x="8455237" y="4718366"/>
            <a:ext cx="457200" cy="411480"/>
          </a:xfrm>
          <a:prstGeom prst="rect">
            <a:avLst/>
          </a:prstGeom>
          <a:solidFill>
            <a:schemeClr val="bg1"/>
          </a:solidFill>
          <a:ln w="6350">
            <a:solidFill>
              <a:schemeClr val="tx1"/>
            </a:solidFill>
          </a:ln>
        </p:spPr>
        <p:txBody>
          <a:bodyPr anchor="ctr"/>
          <a:lstStyle>
            <a:lvl1pPr marL="0" indent="0" algn="ctr">
              <a:spcBef>
                <a:spcPts val="0"/>
              </a:spcBef>
              <a:buNone/>
              <a:defRPr sz="1200" b="0">
                <a:solidFill>
                  <a:schemeClr val="tx1"/>
                </a:solidFill>
              </a:defRPr>
            </a:lvl1pPr>
          </a:lstStyle>
          <a:p>
            <a:pPr lvl="0"/>
            <a:r>
              <a:rPr lang="en-US" dirty="0"/>
              <a:t>#</a:t>
            </a:r>
          </a:p>
        </p:txBody>
      </p:sp>
      <p:sp>
        <p:nvSpPr>
          <p:cNvPr id="30" name="Text Placeholder 22"/>
          <p:cNvSpPr>
            <a:spLocks noGrp="1"/>
          </p:cNvSpPr>
          <p:nvPr>
            <p:ph type="body" sz="quarter" idx="44" hasCustomPrompt="1"/>
          </p:nvPr>
        </p:nvSpPr>
        <p:spPr>
          <a:xfrm>
            <a:off x="8455237" y="5238057"/>
            <a:ext cx="457200" cy="411480"/>
          </a:xfrm>
          <a:prstGeom prst="rect">
            <a:avLst/>
          </a:prstGeom>
          <a:solidFill>
            <a:schemeClr val="bg1"/>
          </a:solidFill>
          <a:ln w="6350">
            <a:solidFill>
              <a:schemeClr val="tx1"/>
            </a:solidFill>
          </a:ln>
        </p:spPr>
        <p:txBody>
          <a:bodyPr anchor="ctr"/>
          <a:lstStyle>
            <a:lvl1pPr marL="0" indent="0" algn="ctr">
              <a:spcBef>
                <a:spcPts val="0"/>
              </a:spcBef>
              <a:buNone/>
              <a:defRPr sz="1200" b="0">
                <a:solidFill>
                  <a:schemeClr val="tx1"/>
                </a:solidFill>
              </a:defRPr>
            </a:lvl1pPr>
          </a:lstStyle>
          <a:p>
            <a:pPr lvl="0"/>
            <a:r>
              <a:rPr lang="en-US" dirty="0"/>
              <a:t>#</a:t>
            </a:r>
          </a:p>
        </p:txBody>
      </p:sp>
      <p:sp>
        <p:nvSpPr>
          <p:cNvPr id="32" name="Text Placeholder 22"/>
          <p:cNvSpPr>
            <a:spLocks noGrp="1"/>
          </p:cNvSpPr>
          <p:nvPr>
            <p:ph type="body" sz="quarter" idx="46" hasCustomPrompt="1"/>
          </p:nvPr>
        </p:nvSpPr>
        <p:spPr>
          <a:xfrm>
            <a:off x="228600" y="5757747"/>
            <a:ext cx="457200" cy="411480"/>
          </a:xfrm>
          <a:prstGeom prst="rect">
            <a:avLst/>
          </a:prstGeom>
          <a:solidFill>
            <a:schemeClr val="tx1"/>
          </a:solidFill>
          <a:ln w="6350">
            <a:solidFill>
              <a:schemeClr val="tx1"/>
            </a:solidFill>
          </a:ln>
        </p:spPr>
        <p:txBody>
          <a:bodyPr anchor="ctr">
            <a:normAutofit/>
          </a:bodyPr>
          <a:lstStyle>
            <a:lvl1pPr marL="0" indent="0" algn="ctr">
              <a:spcBef>
                <a:spcPts val="0"/>
              </a:spcBef>
              <a:buNone/>
              <a:defRPr sz="1200" b="1">
                <a:solidFill>
                  <a:schemeClr val="bg1"/>
                </a:solidFill>
              </a:defRPr>
            </a:lvl1pPr>
          </a:lstStyle>
          <a:p>
            <a:pPr lvl="0"/>
            <a:r>
              <a:rPr lang="en-US" dirty="0"/>
              <a:t>#</a:t>
            </a:r>
          </a:p>
        </p:txBody>
      </p:sp>
      <p:sp>
        <p:nvSpPr>
          <p:cNvPr id="33" name="Text Placeholder 22"/>
          <p:cNvSpPr>
            <a:spLocks noGrp="1"/>
          </p:cNvSpPr>
          <p:nvPr>
            <p:ph type="body" sz="quarter" idx="47" hasCustomPrompt="1"/>
          </p:nvPr>
        </p:nvSpPr>
        <p:spPr>
          <a:xfrm>
            <a:off x="8452612" y="5757747"/>
            <a:ext cx="457200" cy="411480"/>
          </a:xfrm>
          <a:prstGeom prst="rect">
            <a:avLst/>
          </a:prstGeom>
          <a:solidFill>
            <a:schemeClr val="bg1"/>
          </a:solidFill>
          <a:ln w="6350">
            <a:solidFill>
              <a:schemeClr val="tx1"/>
            </a:solidFill>
          </a:ln>
        </p:spPr>
        <p:txBody>
          <a:bodyPr anchor="ctr"/>
          <a:lstStyle>
            <a:lvl1pPr marL="0" indent="0" algn="ctr">
              <a:spcBef>
                <a:spcPts val="0"/>
              </a:spcBef>
              <a:buNone/>
              <a:defRPr sz="1200" b="0">
                <a:solidFill>
                  <a:schemeClr val="tx1"/>
                </a:solidFill>
              </a:defRPr>
            </a:lvl1pPr>
          </a:lstStyle>
          <a:p>
            <a:pPr lvl="0"/>
            <a:r>
              <a:rPr lang="en-US" dirty="0"/>
              <a:t>#</a:t>
            </a:r>
          </a:p>
        </p:txBody>
      </p:sp>
    </p:spTree>
    <p:extLst>
      <p:ext uri="{BB962C8B-B14F-4D97-AF65-F5344CB8AC3E}">
        <p14:creationId xmlns:p14="http://schemas.microsoft.com/office/powerpoint/2010/main" val="441635625"/>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preserve="1" userDrawn="1">
  <p:cSld name="CG Bio Slide 1">
    <p:spTree>
      <p:nvGrpSpPr>
        <p:cNvPr id="1" name=""/>
        <p:cNvGrpSpPr/>
        <p:nvPr/>
      </p:nvGrpSpPr>
      <p:grpSpPr>
        <a:xfrm>
          <a:off x="0" y="0"/>
          <a:ext cx="0" cy="0"/>
          <a:chOff x="0" y="0"/>
          <a:chExt cx="0" cy="0"/>
        </a:xfrm>
      </p:grpSpPr>
      <p:sp>
        <p:nvSpPr>
          <p:cNvPr id="27" name="Rectangle 26"/>
          <p:cNvSpPr/>
          <p:nvPr userDrawn="1"/>
        </p:nvSpPr>
        <p:spPr bwMode="white">
          <a:xfrm>
            <a:off x="118529" y="245534"/>
            <a:ext cx="8915400" cy="381000"/>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FFFFFF"/>
              </a:solidFill>
            </a:endParaRPr>
          </a:p>
        </p:txBody>
      </p:sp>
      <p:sp>
        <p:nvSpPr>
          <p:cNvPr id="12" name="Text Placeholder 11"/>
          <p:cNvSpPr>
            <a:spLocks noGrp="1"/>
          </p:cNvSpPr>
          <p:nvPr>
            <p:ph type="body" sz="quarter" idx="14"/>
          </p:nvPr>
        </p:nvSpPr>
        <p:spPr>
          <a:xfrm>
            <a:off x="228598" y="429130"/>
            <a:ext cx="8686800" cy="1828800"/>
          </a:xfrm>
          <a:solidFill>
            <a:srgbClr val="E6E6E6"/>
          </a:solidFill>
        </p:spPr>
        <p:txBody>
          <a:bodyPr lIns="2926080" tIns="182880" rIns="182880" bIns="45720">
            <a:noAutofit/>
          </a:bodyPr>
          <a:lstStyle>
            <a:lvl1pPr>
              <a:lnSpc>
                <a:spcPct val="100000"/>
              </a:lnSpc>
              <a:spcAft>
                <a:spcPts val="0"/>
              </a:spcAft>
              <a:defRPr sz="2600" b="1"/>
            </a:lvl1pPr>
            <a:lvl2pPr marL="0" indent="0">
              <a:lnSpc>
                <a:spcPct val="100000"/>
              </a:lnSpc>
              <a:spcBef>
                <a:spcPts val="200"/>
              </a:spcBef>
              <a:spcAft>
                <a:spcPts val="0"/>
              </a:spcAft>
              <a:buNone/>
              <a:tabLst/>
              <a:defRPr sz="1400" b="1" i="0">
                <a:latin typeface="Times New Roman"/>
                <a:cs typeface="Times New Roman"/>
              </a:defRPr>
            </a:lvl2pPr>
            <a:lvl3pPr marL="0" indent="0">
              <a:spcAft>
                <a:spcPts val="0"/>
              </a:spcAft>
              <a:buNone/>
              <a:defRPr sz="3200">
                <a:latin typeface="Franklin Gothic Book"/>
                <a:cs typeface="Franklin Gothic Book"/>
              </a:defRPr>
            </a:lvl3pPr>
            <a:lvl4pPr marL="0" indent="0">
              <a:spcAft>
                <a:spcPts val="0"/>
              </a:spcAft>
              <a:buNone/>
              <a:defRPr sz="3200">
                <a:latin typeface="Franklin Gothic Book"/>
                <a:cs typeface="Franklin Gothic Book"/>
              </a:defRPr>
            </a:lvl4pPr>
            <a:lvl5pPr>
              <a:defRPr sz="3200"/>
            </a:lvl5pPr>
          </a:lstStyle>
          <a:p>
            <a:pPr lvl="0"/>
            <a:r>
              <a:rPr lang="en-US" dirty="0"/>
              <a:t>Click to edit Master text styles</a:t>
            </a:r>
          </a:p>
          <a:p>
            <a:pPr lvl="1"/>
            <a:r>
              <a:rPr lang="en-US" dirty="0"/>
              <a:t>Second level</a:t>
            </a:r>
          </a:p>
        </p:txBody>
      </p:sp>
      <p:sp>
        <p:nvSpPr>
          <p:cNvPr id="18" name="Picture Placeholder 17"/>
          <p:cNvSpPr>
            <a:spLocks noGrp="1" noChangeAspect="1"/>
          </p:cNvSpPr>
          <p:nvPr>
            <p:ph type="pic" sz="quarter" idx="15"/>
          </p:nvPr>
        </p:nvSpPr>
        <p:spPr>
          <a:xfrm>
            <a:off x="806047" y="467928"/>
            <a:ext cx="1792224" cy="1792224"/>
          </a:xfrm>
        </p:spPr>
        <p:txBody>
          <a:bodyPr>
            <a:noAutofit/>
          </a:bodyPr>
          <a:lstStyle/>
          <a:p>
            <a:endParaRPr lang="en-US" dirty="0"/>
          </a:p>
        </p:txBody>
      </p:sp>
      <p:sp>
        <p:nvSpPr>
          <p:cNvPr id="8" name="Text Placeholder 7"/>
          <p:cNvSpPr>
            <a:spLocks noGrp="1"/>
          </p:cNvSpPr>
          <p:nvPr>
            <p:ph type="body" sz="quarter" idx="12" hasCustomPrompt="1"/>
          </p:nvPr>
        </p:nvSpPr>
        <p:spPr>
          <a:xfrm>
            <a:off x="228601" y="2458169"/>
            <a:ext cx="2773798" cy="2272581"/>
          </a:xfrm>
        </p:spPr>
        <p:txBody>
          <a:bodyPr>
            <a:noAutofit/>
          </a:bodyPr>
          <a:lstStyle>
            <a:lvl1pPr>
              <a:spcBef>
                <a:spcPts val="0"/>
              </a:spcBef>
              <a:defRPr sz="700" b="1" i="0" cap="all">
                <a:latin typeface="Arial"/>
                <a:cs typeface="Arial"/>
              </a:defRPr>
            </a:lvl1pPr>
            <a:lvl2pPr marL="0" indent="0">
              <a:spcBef>
                <a:spcPts val="0"/>
              </a:spcBef>
              <a:buNone/>
              <a:tabLst>
                <a:tab pos="174625" algn="l"/>
              </a:tabLst>
              <a:defRPr sz="1200">
                <a:latin typeface="Times New Roman"/>
                <a:cs typeface="Times New Roman"/>
              </a:defRPr>
            </a:lvl2pPr>
            <a:lvl3pPr marL="0" indent="-228600">
              <a:buFont typeface="Lucida Grande"/>
              <a:buChar char="—"/>
              <a:defRPr sz="1200">
                <a:latin typeface="Times New Roman"/>
                <a:cs typeface="Times New Roman"/>
              </a:defRPr>
            </a:lvl3pPr>
            <a:lvl4pPr marL="411480" indent="-182880">
              <a:defRPr sz="1000">
                <a:latin typeface="Times New Roman"/>
                <a:cs typeface="Times New Roman"/>
              </a:defRPr>
            </a:lvl4pPr>
            <a:lvl5pPr marL="594360" indent="-182880">
              <a:defRPr sz="1000">
                <a:latin typeface="Times New Roman"/>
                <a:cs typeface="Times New Roman"/>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9" name="Content Placeholder 9"/>
          <p:cNvSpPr>
            <a:spLocks noGrp="1"/>
          </p:cNvSpPr>
          <p:nvPr>
            <p:ph sz="quarter" idx="114" hasCustomPrompt="1"/>
          </p:nvPr>
        </p:nvSpPr>
        <p:spPr>
          <a:xfrm>
            <a:off x="228600" y="4876800"/>
            <a:ext cx="2768600" cy="1295400"/>
          </a:xfrm>
          <a:solidFill>
            <a:schemeClr val="accent5"/>
          </a:solidFill>
        </p:spPr>
        <p:txBody>
          <a:bodyPr lIns="182880" tIns="137160" rIns="182880" bIns="137160" anchor="ctr" anchorCtr="0">
            <a:spAutoFit/>
          </a:bodyPr>
          <a:lstStyle>
            <a:lvl1pPr>
              <a:spcBef>
                <a:spcPts val="600"/>
              </a:spcBef>
              <a:defRPr sz="700" b="1" cap="all" spc="100">
                <a:ln w="0" cmpd="sng">
                  <a:noFill/>
                </a:ln>
                <a:latin typeface="Arial"/>
                <a:cs typeface="Arial"/>
              </a:defRPr>
            </a:lvl1pPr>
            <a:lvl2pPr marL="0" indent="0">
              <a:spcBef>
                <a:spcPts val="200"/>
              </a:spcBef>
              <a:spcAft>
                <a:spcPts val="0"/>
              </a:spcAft>
              <a:buNone/>
              <a:defRPr sz="1000" b="1">
                <a:latin typeface="Arial"/>
                <a:cs typeface="Arial"/>
              </a:defRPr>
            </a:lvl2pPr>
            <a:lvl3pPr marL="0" indent="0">
              <a:spcBef>
                <a:spcPts val="200"/>
              </a:spcBef>
              <a:spcAft>
                <a:spcPts val="0"/>
              </a:spcAft>
              <a:buNone/>
              <a:defRPr sz="1000">
                <a:latin typeface="Arial"/>
                <a:cs typeface="Arial"/>
              </a:defRPr>
            </a:lvl3pPr>
            <a:lvl4pPr marL="0" indent="0">
              <a:spcBef>
                <a:spcPts val="200"/>
              </a:spcBef>
              <a:spcAft>
                <a:spcPts val="1200"/>
              </a:spcAft>
              <a:buNone/>
              <a:defRPr sz="900" i="1"/>
            </a:lvl4pPr>
            <a:lvl5pPr marL="0" indent="0">
              <a:spcAft>
                <a:spcPts val="600"/>
              </a:spcAft>
              <a:buNone/>
              <a:defRPr sz="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0" name="Text Placeholder 7"/>
          <p:cNvSpPr>
            <a:spLocks noGrp="1"/>
          </p:cNvSpPr>
          <p:nvPr>
            <p:ph type="body" sz="quarter" idx="115" hasCustomPrompt="1"/>
          </p:nvPr>
        </p:nvSpPr>
        <p:spPr>
          <a:xfrm>
            <a:off x="3177977" y="2461812"/>
            <a:ext cx="5735836" cy="174721"/>
          </a:xfrm>
        </p:spPr>
        <p:txBody>
          <a:bodyPr>
            <a:noAutofit/>
          </a:bodyPr>
          <a:lstStyle>
            <a:lvl1pPr>
              <a:spcBef>
                <a:spcPts val="0"/>
              </a:spcBef>
              <a:defRPr sz="700" b="1" i="0" cap="all">
                <a:latin typeface="Arial"/>
                <a:cs typeface="Arial"/>
              </a:defRPr>
            </a:lvl1pPr>
            <a:lvl2pPr marL="0" indent="0">
              <a:spcBef>
                <a:spcPts val="0"/>
              </a:spcBef>
              <a:buNone/>
              <a:tabLst>
                <a:tab pos="174625" algn="l"/>
              </a:tabLst>
              <a:defRPr sz="1200">
                <a:latin typeface="Times New Roman"/>
                <a:cs typeface="Times New Roman"/>
              </a:defRPr>
            </a:lvl2pPr>
            <a:lvl3pPr marL="0" indent="-182880">
              <a:buFont typeface="Lucida Grande"/>
              <a:buChar char="—"/>
              <a:defRPr sz="1200">
                <a:latin typeface="Times New Roman"/>
                <a:cs typeface="Times New Roman"/>
              </a:defRPr>
            </a:lvl3pPr>
            <a:lvl4pPr marL="320040" indent="-137160">
              <a:defRPr sz="1200">
                <a:latin typeface="Times New Roman"/>
                <a:cs typeface="Times New Roman"/>
              </a:defRPr>
            </a:lvl4pPr>
            <a:lvl5pPr marL="515938" indent="-117475">
              <a:defRPr sz="1200">
                <a:latin typeface="Times New Roman"/>
                <a:cs typeface="Times New Roman"/>
              </a:defRPr>
            </a:lvl5pPr>
          </a:lstStyle>
          <a:p>
            <a:pPr lvl="0"/>
            <a:r>
              <a:rPr lang="en-US" dirty="0"/>
              <a:t>CLICK TO EDIT MASTER TEXT STYLES</a:t>
            </a:r>
          </a:p>
        </p:txBody>
      </p:sp>
      <p:sp>
        <p:nvSpPr>
          <p:cNvPr id="23" name="Text Placeholder 22"/>
          <p:cNvSpPr>
            <a:spLocks noGrp="1"/>
          </p:cNvSpPr>
          <p:nvPr>
            <p:ph type="body" sz="quarter" idx="117"/>
          </p:nvPr>
        </p:nvSpPr>
        <p:spPr>
          <a:xfrm>
            <a:off x="3175886" y="1417342"/>
            <a:ext cx="1631064" cy="847494"/>
          </a:xfrm>
        </p:spPr>
        <p:txBody>
          <a:bodyPr tIns="0" numCol="1" spcCol="182880">
            <a:noAutofit/>
          </a:bodyPr>
          <a:lstStyle>
            <a:lvl1pPr>
              <a:spcBef>
                <a:spcPts val="0"/>
              </a:spcBef>
              <a:spcAft>
                <a:spcPts val="300"/>
              </a:spcAft>
              <a:defRPr sz="700" b="1" cap="all">
                <a:latin typeface="Arial"/>
                <a:cs typeface="Arial"/>
              </a:defRPr>
            </a:lvl1pPr>
            <a:lvl2pPr marL="0" indent="0">
              <a:spcBef>
                <a:spcPts val="0"/>
              </a:spcBef>
              <a:spcAft>
                <a:spcPts val="0"/>
              </a:spcAft>
              <a:buNone/>
              <a:defRPr sz="900"/>
            </a:lvl2pPr>
            <a:lvl3pPr marL="182880" indent="-182880">
              <a:spcBef>
                <a:spcPts val="0"/>
              </a:spcBef>
              <a:spcAft>
                <a:spcPts val="0"/>
              </a:spcAft>
              <a:buFont typeface="Lucida Grande"/>
              <a:buChar char="—"/>
              <a:defRPr sz="900"/>
            </a:lvl3pPr>
            <a:lvl4pPr marL="320040" indent="-137160">
              <a:spcBef>
                <a:spcPts val="0"/>
              </a:spcBef>
              <a:spcAft>
                <a:spcPts val="0"/>
              </a:spcAft>
              <a:defRPr sz="900"/>
            </a:lvl4pPr>
            <a:lvl5pPr marL="457200" indent="-137160">
              <a:spcBef>
                <a:spcPts val="0"/>
              </a:spcBef>
              <a:spcAft>
                <a:spcPts val="0"/>
              </a:spcAft>
              <a:defRPr sz="900"/>
            </a:lvl5pPr>
          </a:lstStyle>
          <a:p>
            <a:pPr lvl="0"/>
            <a:r>
              <a:rPr lang="en-US" dirty="0"/>
              <a:t>Click to edit Master text styles</a:t>
            </a:r>
          </a:p>
          <a:p>
            <a:pPr lvl="1"/>
            <a:r>
              <a:rPr lang="en-US" dirty="0"/>
              <a:t>Second level</a:t>
            </a:r>
          </a:p>
          <a:p>
            <a:pPr lvl="2"/>
            <a:r>
              <a:rPr lang="en-US" dirty="0"/>
              <a:t>Third level </a:t>
            </a:r>
          </a:p>
          <a:p>
            <a:pPr lvl="3"/>
            <a:r>
              <a:rPr lang="en-US" dirty="0"/>
              <a:t>Fourth level</a:t>
            </a:r>
          </a:p>
          <a:p>
            <a:pPr lvl="4"/>
            <a:r>
              <a:rPr lang="en-US" dirty="0"/>
              <a:t>Fifth level</a:t>
            </a:r>
          </a:p>
        </p:txBody>
      </p:sp>
      <p:sp>
        <p:nvSpPr>
          <p:cNvPr id="25" name="Text Placeholder 24"/>
          <p:cNvSpPr>
            <a:spLocks noGrp="1"/>
          </p:cNvSpPr>
          <p:nvPr>
            <p:ph type="body" sz="quarter" idx="118"/>
          </p:nvPr>
        </p:nvSpPr>
        <p:spPr>
          <a:xfrm>
            <a:off x="3177977" y="2636534"/>
            <a:ext cx="5735836" cy="3549860"/>
          </a:xfrm>
        </p:spPr>
        <p:txBody>
          <a:bodyPr numCol="2" spcCol="182880">
            <a:noAutofit/>
          </a:bodyPr>
          <a:lstStyle>
            <a:lvl1pPr>
              <a:defRPr sz="1000"/>
            </a:lvl1pPr>
            <a:lvl2pPr marL="182880" indent="-182880">
              <a:defRPr sz="1000"/>
            </a:lvl2pPr>
            <a:lvl3pPr marL="320040" indent="-137160">
              <a:defRPr sz="1000"/>
            </a:lvl3pPr>
            <a:lvl4pPr marL="457200" indent="-137160">
              <a:defRPr sz="1000"/>
            </a:lvl4pPr>
            <a:lvl5pPr marL="594360" indent="-137160">
              <a:defRPr sz="1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Footer Placeholder 9"/>
          <p:cNvSpPr>
            <a:spLocks noGrp="1"/>
          </p:cNvSpPr>
          <p:nvPr>
            <p:ph type="ftr" sz="quarter" idx="119"/>
          </p:nvPr>
        </p:nvSpPr>
        <p:spPr/>
        <p:txBody>
          <a:bodyPr/>
          <a:lstStyle/>
          <a:p>
            <a:endParaRPr lang="en-US" dirty="0"/>
          </a:p>
        </p:txBody>
      </p:sp>
      <p:sp>
        <p:nvSpPr>
          <p:cNvPr id="22" name="Text Placeholder 22"/>
          <p:cNvSpPr>
            <a:spLocks noGrp="1"/>
          </p:cNvSpPr>
          <p:nvPr>
            <p:ph type="body" sz="quarter" idx="120"/>
          </p:nvPr>
        </p:nvSpPr>
        <p:spPr>
          <a:xfrm>
            <a:off x="4953000" y="1421575"/>
            <a:ext cx="3835400" cy="847494"/>
          </a:xfrm>
        </p:spPr>
        <p:txBody>
          <a:bodyPr tIns="0" numCol="1" spcCol="182880">
            <a:noAutofit/>
          </a:bodyPr>
          <a:lstStyle>
            <a:lvl1pPr>
              <a:spcBef>
                <a:spcPts val="0"/>
              </a:spcBef>
              <a:spcAft>
                <a:spcPts val="300"/>
              </a:spcAft>
              <a:defRPr sz="700" b="1" cap="all">
                <a:latin typeface="Arial"/>
                <a:cs typeface="Arial"/>
              </a:defRPr>
            </a:lvl1pPr>
            <a:lvl2pPr marL="0" indent="0">
              <a:spcBef>
                <a:spcPts val="0"/>
              </a:spcBef>
              <a:spcAft>
                <a:spcPts val="0"/>
              </a:spcAft>
              <a:buNone/>
              <a:defRPr sz="900"/>
            </a:lvl2pPr>
            <a:lvl3pPr marL="182880" indent="-182880">
              <a:spcBef>
                <a:spcPts val="0"/>
              </a:spcBef>
              <a:spcAft>
                <a:spcPts val="0"/>
              </a:spcAft>
              <a:buFont typeface="Lucida Grande"/>
              <a:buChar char="—"/>
              <a:defRPr sz="900"/>
            </a:lvl3pPr>
            <a:lvl4pPr marL="320040" indent="-137160">
              <a:spcBef>
                <a:spcPts val="0"/>
              </a:spcBef>
              <a:spcAft>
                <a:spcPts val="0"/>
              </a:spcAft>
              <a:defRPr sz="900"/>
            </a:lvl4pPr>
            <a:lvl5pPr marL="457200" indent="-137160">
              <a:spcBef>
                <a:spcPts val="0"/>
              </a:spcBef>
              <a:spcAft>
                <a:spcPts val="0"/>
              </a:spcAft>
              <a:defRPr sz="900"/>
            </a:lvl5pPr>
          </a:lstStyle>
          <a:p>
            <a:pPr lvl="0"/>
            <a:r>
              <a:rPr lang="en-US" dirty="0"/>
              <a:t>Click to edit Master text styles</a:t>
            </a:r>
          </a:p>
          <a:p>
            <a:pPr lvl="1"/>
            <a:r>
              <a:rPr lang="en-US" dirty="0"/>
              <a:t>Second level</a:t>
            </a:r>
          </a:p>
          <a:p>
            <a:pPr lvl="2"/>
            <a:r>
              <a:rPr lang="en-US" dirty="0"/>
              <a:t>Third level </a:t>
            </a:r>
          </a:p>
          <a:p>
            <a:pPr lvl="3"/>
            <a:r>
              <a:rPr lang="en-US" dirty="0"/>
              <a:t>Fourth level</a:t>
            </a:r>
          </a:p>
          <a:p>
            <a:pPr lvl="4"/>
            <a:r>
              <a:rPr lang="en-US" dirty="0"/>
              <a:t>Fifth level</a:t>
            </a:r>
          </a:p>
        </p:txBody>
      </p:sp>
      <p:cxnSp>
        <p:nvCxnSpPr>
          <p:cNvPr id="26" name="Straight Connector 25"/>
          <p:cNvCxnSpPr/>
          <p:nvPr userDrawn="1"/>
        </p:nvCxnSpPr>
        <p:spPr>
          <a:xfrm>
            <a:off x="228599" y="2269069"/>
            <a:ext cx="8686800" cy="1588"/>
          </a:xfrm>
          <a:prstGeom prst="line">
            <a:avLst/>
          </a:prstGeom>
          <a:ln w="38100" cap="flat" cmpd="sng" algn="ctr">
            <a:solidFill>
              <a:schemeClr val="tx1"/>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940374162"/>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preserve="1" userDrawn="1">
  <p:cSld name="CG Text with Team of Six">
    <p:spTree>
      <p:nvGrpSpPr>
        <p:cNvPr id="1" name=""/>
        <p:cNvGrpSpPr/>
        <p:nvPr/>
      </p:nvGrpSpPr>
      <p:grpSpPr>
        <a:xfrm>
          <a:off x="0" y="0"/>
          <a:ext cx="0" cy="0"/>
          <a:chOff x="0" y="0"/>
          <a:chExt cx="0" cy="0"/>
        </a:xfrm>
      </p:grpSpPr>
      <p:sp>
        <p:nvSpPr>
          <p:cNvPr id="21" name="Rectangle 20"/>
          <p:cNvSpPr/>
          <p:nvPr userDrawn="1"/>
        </p:nvSpPr>
        <p:spPr>
          <a:xfrm>
            <a:off x="4657725" y="1600200"/>
            <a:ext cx="4256088" cy="4571999"/>
          </a:xfrm>
          <a:prstGeom prst="rect">
            <a:avLst/>
          </a:prstGeom>
          <a:solidFill>
            <a:srgbClr val="E6E6E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FFFFFF"/>
              </a:solidFill>
            </a:endParaRPr>
          </a:p>
        </p:txBody>
      </p:sp>
      <p:sp>
        <p:nvSpPr>
          <p:cNvPr id="2" name="Title 1"/>
          <p:cNvSpPr>
            <a:spLocks noGrp="1"/>
          </p:cNvSpPr>
          <p:nvPr>
            <p:ph type="title"/>
          </p:nvPr>
        </p:nvSpPr>
        <p:spPr/>
        <p:txBody>
          <a:bodyPr/>
          <a:lstStyle/>
          <a:p>
            <a:r>
              <a:rPr lang="en-US" dirty="0"/>
              <a:t>Click to edit Master title style</a:t>
            </a:r>
          </a:p>
        </p:txBody>
      </p:sp>
      <p:sp>
        <p:nvSpPr>
          <p:cNvPr id="8" name="Content Placeholder 7"/>
          <p:cNvSpPr>
            <a:spLocks noGrp="1"/>
          </p:cNvSpPr>
          <p:nvPr>
            <p:ph sz="quarter" idx="11"/>
          </p:nvPr>
        </p:nvSpPr>
        <p:spPr>
          <a:xfrm>
            <a:off x="228600" y="1619250"/>
            <a:ext cx="4254500" cy="4553712"/>
          </a:xfrm>
        </p:spPr>
        <p:txBody>
          <a:bodyPr rIns="182880">
            <a:noAutofit/>
          </a:bodyPr>
          <a:lstStyle>
            <a:lvl1pPr>
              <a:defRPr sz="1400"/>
            </a:lvl1pPr>
            <a:lvl2pPr>
              <a:defRPr sz="1400"/>
            </a:lvl2pPr>
            <a:lvl3pPr>
              <a:defRPr sz="1200"/>
            </a:lvl3pPr>
            <a:lvl4pPr>
              <a:defRPr sz="11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Picture Placeholder 17"/>
          <p:cNvSpPr>
            <a:spLocks noGrp="1"/>
          </p:cNvSpPr>
          <p:nvPr>
            <p:ph type="pic" sz="quarter" idx="15"/>
          </p:nvPr>
        </p:nvSpPr>
        <p:spPr>
          <a:xfrm>
            <a:off x="7602935" y="2065881"/>
            <a:ext cx="1143000" cy="1143000"/>
          </a:xfrm>
        </p:spPr>
        <p:txBody>
          <a:bodyPr/>
          <a:lstStyle/>
          <a:p>
            <a:endParaRPr lang="en-US" dirty="0"/>
          </a:p>
        </p:txBody>
      </p:sp>
      <p:sp>
        <p:nvSpPr>
          <p:cNvPr id="7" name="Picture Placeholder 17"/>
          <p:cNvSpPr>
            <a:spLocks noGrp="1"/>
          </p:cNvSpPr>
          <p:nvPr>
            <p:ph type="pic" sz="quarter" idx="16"/>
          </p:nvPr>
        </p:nvSpPr>
        <p:spPr>
          <a:xfrm>
            <a:off x="6214068" y="2065881"/>
            <a:ext cx="1143000" cy="1143000"/>
          </a:xfrm>
        </p:spPr>
        <p:txBody>
          <a:bodyPr/>
          <a:lstStyle/>
          <a:p>
            <a:endParaRPr lang="en-US" dirty="0"/>
          </a:p>
        </p:txBody>
      </p:sp>
      <p:sp>
        <p:nvSpPr>
          <p:cNvPr id="9" name="Picture Placeholder 17"/>
          <p:cNvSpPr>
            <a:spLocks noGrp="1"/>
          </p:cNvSpPr>
          <p:nvPr>
            <p:ph type="pic" sz="quarter" idx="17"/>
          </p:nvPr>
        </p:nvSpPr>
        <p:spPr>
          <a:xfrm>
            <a:off x="4825200" y="2065881"/>
            <a:ext cx="1143000" cy="1143000"/>
          </a:xfrm>
        </p:spPr>
        <p:txBody>
          <a:bodyPr/>
          <a:lstStyle/>
          <a:p>
            <a:endParaRPr lang="en-US" dirty="0"/>
          </a:p>
        </p:txBody>
      </p:sp>
      <p:sp>
        <p:nvSpPr>
          <p:cNvPr id="15" name="Text Placeholder 14"/>
          <p:cNvSpPr>
            <a:spLocks noGrp="1"/>
          </p:cNvSpPr>
          <p:nvPr>
            <p:ph type="body" sz="quarter" idx="21"/>
          </p:nvPr>
        </p:nvSpPr>
        <p:spPr>
          <a:xfrm>
            <a:off x="4825200" y="3211838"/>
            <a:ext cx="1143000" cy="642216"/>
          </a:xfrm>
        </p:spPr>
        <p:txBody>
          <a:bodyPr tIns="45720">
            <a:noAutofit/>
          </a:bodyPr>
          <a:lstStyle>
            <a:lvl1pPr algn="ctr">
              <a:spcAft>
                <a:spcPts val="0"/>
              </a:spcAft>
              <a:defRPr sz="900" b="1">
                <a:latin typeface="Times New Roman" panose="02020603050405020304" pitchFamily="18" charset="0"/>
                <a:cs typeface="Times New Roman" panose="02020603050405020304" pitchFamily="18" charset="0"/>
              </a:defRPr>
            </a:lvl1pPr>
            <a:lvl2pPr marL="0" indent="0" algn="ctr">
              <a:spcAft>
                <a:spcPts val="0"/>
              </a:spcAft>
              <a:buNone/>
              <a:defRPr sz="800" i="1">
                <a:latin typeface="Times New Roman" panose="02020603050405020304" pitchFamily="18" charset="0"/>
                <a:cs typeface="Times New Roman" panose="02020603050405020304" pitchFamily="18" charset="0"/>
              </a:defRPr>
            </a:lvl2pPr>
            <a:lvl3pPr marL="0" indent="0" algn="ctr">
              <a:spcAft>
                <a:spcPts val="0"/>
              </a:spcAft>
              <a:buNone/>
              <a:defRPr sz="800">
                <a:latin typeface="Times New Roman" panose="02020603050405020304" pitchFamily="18" charset="0"/>
                <a:cs typeface="Times New Roman" panose="02020603050405020304" pitchFamily="18" charset="0"/>
              </a:defRPr>
            </a:lvl3pPr>
            <a:lvl4pPr>
              <a:defRPr sz="1000"/>
            </a:lvl4pPr>
            <a:lvl5pPr>
              <a:defRPr sz="1000"/>
            </a:lvl5pPr>
          </a:lstStyle>
          <a:p>
            <a:pPr lvl="0"/>
            <a:r>
              <a:rPr lang="en-US" dirty="0"/>
              <a:t>Click to edit Master text styles</a:t>
            </a:r>
          </a:p>
          <a:p>
            <a:pPr lvl="1"/>
            <a:r>
              <a:rPr lang="en-US" dirty="0"/>
              <a:t>Second level</a:t>
            </a:r>
          </a:p>
          <a:p>
            <a:pPr lvl="2"/>
            <a:r>
              <a:rPr lang="en-US" dirty="0"/>
              <a:t>Third level</a:t>
            </a:r>
          </a:p>
        </p:txBody>
      </p:sp>
      <p:sp>
        <p:nvSpPr>
          <p:cNvPr id="17" name="Text Placeholder 14"/>
          <p:cNvSpPr>
            <a:spLocks noGrp="1"/>
          </p:cNvSpPr>
          <p:nvPr>
            <p:ph type="body" sz="quarter" idx="116"/>
          </p:nvPr>
        </p:nvSpPr>
        <p:spPr>
          <a:xfrm>
            <a:off x="6214068" y="3211838"/>
            <a:ext cx="1143000" cy="642216"/>
          </a:xfrm>
        </p:spPr>
        <p:txBody>
          <a:bodyPr tIns="45720">
            <a:noAutofit/>
          </a:bodyPr>
          <a:lstStyle>
            <a:lvl1pPr algn="ctr">
              <a:spcAft>
                <a:spcPts val="0"/>
              </a:spcAft>
              <a:defRPr sz="900" b="1">
                <a:latin typeface="Times New Roman" panose="02020603050405020304" pitchFamily="18" charset="0"/>
                <a:cs typeface="Times New Roman" panose="02020603050405020304" pitchFamily="18" charset="0"/>
              </a:defRPr>
            </a:lvl1pPr>
            <a:lvl2pPr marL="0" indent="0" algn="ctr">
              <a:spcAft>
                <a:spcPts val="0"/>
              </a:spcAft>
              <a:buNone/>
              <a:defRPr sz="800" i="1">
                <a:latin typeface="Times New Roman" panose="02020603050405020304" pitchFamily="18" charset="0"/>
                <a:cs typeface="Times New Roman" panose="02020603050405020304" pitchFamily="18" charset="0"/>
              </a:defRPr>
            </a:lvl2pPr>
            <a:lvl3pPr marL="0" indent="0" algn="ctr">
              <a:spcAft>
                <a:spcPts val="0"/>
              </a:spcAft>
              <a:buNone/>
              <a:defRPr sz="800">
                <a:latin typeface="Times New Roman" panose="02020603050405020304" pitchFamily="18" charset="0"/>
                <a:cs typeface="Times New Roman" panose="02020603050405020304" pitchFamily="18" charset="0"/>
              </a:defRPr>
            </a:lvl3pPr>
            <a:lvl4pPr>
              <a:defRPr sz="1000"/>
            </a:lvl4pPr>
            <a:lvl5pPr>
              <a:defRPr sz="1000"/>
            </a:lvl5pPr>
          </a:lstStyle>
          <a:p>
            <a:pPr lvl="0"/>
            <a:r>
              <a:rPr lang="en-US" dirty="0"/>
              <a:t>Click to edit Master text styles</a:t>
            </a:r>
          </a:p>
          <a:p>
            <a:pPr lvl="1"/>
            <a:r>
              <a:rPr lang="en-US" dirty="0"/>
              <a:t>Second level</a:t>
            </a:r>
          </a:p>
          <a:p>
            <a:pPr lvl="2"/>
            <a:r>
              <a:rPr lang="en-US" dirty="0"/>
              <a:t>Third level</a:t>
            </a:r>
          </a:p>
        </p:txBody>
      </p:sp>
      <p:sp>
        <p:nvSpPr>
          <p:cNvPr id="18" name="Text Placeholder 14"/>
          <p:cNvSpPr>
            <a:spLocks noGrp="1"/>
          </p:cNvSpPr>
          <p:nvPr>
            <p:ph type="body" sz="quarter" idx="117"/>
          </p:nvPr>
        </p:nvSpPr>
        <p:spPr>
          <a:xfrm>
            <a:off x="7602935" y="3211838"/>
            <a:ext cx="1143000" cy="642216"/>
          </a:xfrm>
        </p:spPr>
        <p:txBody>
          <a:bodyPr tIns="45720">
            <a:noAutofit/>
          </a:bodyPr>
          <a:lstStyle>
            <a:lvl1pPr algn="ctr">
              <a:spcAft>
                <a:spcPts val="0"/>
              </a:spcAft>
              <a:defRPr sz="900" b="1">
                <a:latin typeface="Times New Roman" panose="02020603050405020304" pitchFamily="18" charset="0"/>
                <a:cs typeface="Times New Roman" panose="02020603050405020304" pitchFamily="18" charset="0"/>
              </a:defRPr>
            </a:lvl1pPr>
            <a:lvl2pPr marL="0" indent="0" algn="ctr">
              <a:spcAft>
                <a:spcPts val="0"/>
              </a:spcAft>
              <a:buNone/>
              <a:defRPr sz="800" i="1">
                <a:latin typeface="Times New Roman" panose="02020603050405020304" pitchFamily="18" charset="0"/>
                <a:cs typeface="Times New Roman" panose="02020603050405020304" pitchFamily="18" charset="0"/>
              </a:defRPr>
            </a:lvl2pPr>
            <a:lvl3pPr marL="0" indent="0" algn="ctr">
              <a:spcAft>
                <a:spcPts val="0"/>
              </a:spcAft>
              <a:buNone/>
              <a:defRPr sz="800">
                <a:latin typeface="Times New Roman" panose="02020603050405020304" pitchFamily="18" charset="0"/>
                <a:cs typeface="Times New Roman" panose="02020603050405020304" pitchFamily="18" charset="0"/>
              </a:defRPr>
            </a:lvl3pPr>
            <a:lvl4pPr>
              <a:defRPr sz="1000"/>
            </a:lvl4pPr>
            <a:lvl5pPr>
              <a:defRPr sz="1000"/>
            </a:lvl5pPr>
          </a:lstStyle>
          <a:p>
            <a:pPr lvl="0"/>
            <a:r>
              <a:rPr lang="en-US" dirty="0"/>
              <a:t>Click to edit Master text styles</a:t>
            </a:r>
          </a:p>
          <a:p>
            <a:pPr lvl="1"/>
            <a:r>
              <a:rPr lang="en-US" dirty="0"/>
              <a:t>Second level</a:t>
            </a:r>
          </a:p>
          <a:p>
            <a:pPr lvl="2"/>
            <a:r>
              <a:rPr lang="en-US" dirty="0"/>
              <a:t>Third level</a:t>
            </a:r>
          </a:p>
        </p:txBody>
      </p:sp>
      <p:sp>
        <p:nvSpPr>
          <p:cNvPr id="20" name="Text Placeholder 7"/>
          <p:cNvSpPr>
            <a:spLocks noGrp="1"/>
          </p:cNvSpPr>
          <p:nvPr>
            <p:ph type="body" sz="quarter" idx="118" hasCustomPrompt="1"/>
          </p:nvPr>
        </p:nvSpPr>
        <p:spPr>
          <a:xfrm>
            <a:off x="4657725" y="1600200"/>
            <a:ext cx="4256088" cy="241506"/>
          </a:xfrm>
          <a:solidFill>
            <a:srgbClr val="000000"/>
          </a:solidFill>
        </p:spPr>
        <p:txBody>
          <a:bodyPr wrap="square" lIns="91440" tIns="0" rIns="91440" bIns="0" anchor="ctr" anchorCtr="0">
            <a:noAutofit/>
          </a:bodyPr>
          <a:lstStyle>
            <a:lvl1pPr algn="ctr">
              <a:spcBef>
                <a:spcPts val="0"/>
              </a:spcBef>
              <a:defRPr sz="900" b="1" i="0" cap="all">
                <a:solidFill>
                  <a:srgbClr val="E6E6E6"/>
                </a:solidFill>
                <a:latin typeface="Arial"/>
                <a:cs typeface="Arial"/>
              </a:defRPr>
            </a:lvl1pPr>
            <a:lvl2pPr marL="0" indent="0">
              <a:spcBef>
                <a:spcPts val="0"/>
              </a:spcBef>
              <a:buNone/>
              <a:tabLst>
                <a:tab pos="174625" algn="l"/>
              </a:tabLst>
              <a:defRPr sz="1200">
                <a:latin typeface="Times New Roman"/>
                <a:cs typeface="Times New Roman"/>
              </a:defRPr>
            </a:lvl2pPr>
            <a:lvl3pPr marL="0" indent="-182880">
              <a:buFont typeface="Lucida Grande"/>
              <a:buChar char="—"/>
              <a:defRPr sz="1200">
                <a:latin typeface="Times New Roman"/>
                <a:cs typeface="Times New Roman"/>
              </a:defRPr>
            </a:lvl3pPr>
            <a:lvl4pPr marL="320040" indent="-137160">
              <a:defRPr sz="1200">
                <a:latin typeface="Times New Roman"/>
                <a:cs typeface="Times New Roman"/>
              </a:defRPr>
            </a:lvl4pPr>
            <a:lvl5pPr marL="515938" indent="-117475">
              <a:defRPr sz="1200">
                <a:latin typeface="Times New Roman"/>
                <a:cs typeface="Times New Roman"/>
              </a:defRPr>
            </a:lvl5pPr>
          </a:lstStyle>
          <a:p>
            <a:pPr lvl="0"/>
            <a:r>
              <a:rPr lang="en-US" dirty="0"/>
              <a:t>CLICK TO EDIT MASTER TEXT STYLES</a:t>
            </a:r>
          </a:p>
        </p:txBody>
      </p:sp>
      <p:sp>
        <p:nvSpPr>
          <p:cNvPr id="28" name="Picture Placeholder 17"/>
          <p:cNvSpPr>
            <a:spLocks noGrp="1"/>
          </p:cNvSpPr>
          <p:nvPr>
            <p:ph type="pic" sz="quarter" idx="119"/>
          </p:nvPr>
        </p:nvSpPr>
        <p:spPr>
          <a:xfrm>
            <a:off x="7602935" y="4021462"/>
            <a:ext cx="1143000" cy="1143000"/>
          </a:xfrm>
        </p:spPr>
        <p:txBody>
          <a:bodyPr/>
          <a:lstStyle/>
          <a:p>
            <a:endParaRPr lang="en-US" dirty="0"/>
          </a:p>
        </p:txBody>
      </p:sp>
      <p:sp>
        <p:nvSpPr>
          <p:cNvPr id="29" name="Picture Placeholder 17"/>
          <p:cNvSpPr>
            <a:spLocks noGrp="1"/>
          </p:cNvSpPr>
          <p:nvPr>
            <p:ph type="pic" sz="quarter" idx="120"/>
          </p:nvPr>
        </p:nvSpPr>
        <p:spPr>
          <a:xfrm>
            <a:off x="6214068" y="4021462"/>
            <a:ext cx="1143000" cy="1143000"/>
          </a:xfrm>
        </p:spPr>
        <p:txBody>
          <a:bodyPr/>
          <a:lstStyle/>
          <a:p>
            <a:endParaRPr lang="en-US" dirty="0"/>
          </a:p>
        </p:txBody>
      </p:sp>
      <p:sp>
        <p:nvSpPr>
          <p:cNvPr id="30" name="Picture Placeholder 17"/>
          <p:cNvSpPr>
            <a:spLocks noGrp="1"/>
          </p:cNvSpPr>
          <p:nvPr>
            <p:ph type="pic" sz="quarter" idx="121"/>
          </p:nvPr>
        </p:nvSpPr>
        <p:spPr>
          <a:xfrm>
            <a:off x="4825200" y="4021462"/>
            <a:ext cx="1143000" cy="1143000"/>
          </a:xfrm>
        </p:spPr>
        <p:txBody>
          <a:bodyPr/>
          <a:lstStyle/>
          <a:p>
            <a:endParaRPr lang="en-US" dirty="0"/>
          </a:p>
        </p:txBody>
      </p:sp>
      <p:sp>
        <p:nvSpPr>
          <p:cNvPr id="31" name="Text Placeholder 14"/>
          <p:cNvSpPr>
            <a:spLocks noGrp="1"/>
          </p:cNvSpPr>
          <p:nvPr>
            <p:ph type="body" sz="quarter" idx="122"/>
          </p:nvPr>
        </p:nvSpPr>
        <p:spPr>
          <a:xfrm>
            <a:off x="4825200" y="5166186"/>
            <a:ext cx="1143000" cy="642216"/>
          </a:xfrm>
        </p:spPr>
        <p:txBody>
          <a:bodyPr tIns="45720">
            <a:noAutofit/>
          </a:bodyPr>
          <a:lstStyle>
            <a:lvl1pPr algn="ctr">
              <a:spcAft>
                <a:spcPts val="0"/>
              </a:spcAft>
              <a:defRPr sz="900" b="1">
                <a:latin typeface="Times New Roman" panose="02020603050405020304" pitchFamily="18" charset="0"/>
                <a:cs typeface="Times New Roman" panose="02020603050405020304" pitchFamily="18" charset="0"/>
              </a:defRPr>
            </a:lvl1pPr>
            <a:lvl2pPr marL="0" indent="0" algn="ctr">
              <a:spcAft>
                <a:spcPts val="0"/>
              </a:spcAft>
              <a:buNone/>
              <a:defRPr sz="800" i="1">
                <a:latin typeface="Times New Roman" panose="02020603050405020304" pitchFamily="18" charset="0"/>
                <a:cs typeface="Times New Roman" panose="02020603050405020304" pitchFamily="18" charset="0"/>
              </a:defRPr>
            </a:lvl2pPr>
            <a:lvl3pPr marL="0" indent="0" algn="ctr">
              <a:spcAft>
                <a:spcPts val="0"/>
              </a:spcAft>
              <a:buNone/>
              <a:defRPr sz="800">
                <a:latin typeface="Times New Roman" panose="02020603050405020304" pitchFamily="18" charset="0"/>
                <a:cs typeface="Times New Roman" panose="02020603050405020304" pitchFamily="18" charset="0"/>
              </a:defRPr>
            </a:lvl3pPr>
            <a:lvl4pPr>
              <a:defRPr sz="1000"/>
            </a:lvl4pPr>
            <a:lvl5pPr>
              <a:defRPr sz="1000"/>
            </a:lvl5pPr>
          </a:lstStyle>
          <a:p>
            <a:pPr lvl="0"/>
            <a:r>
              <a:rPr lang="en-US" dirty="0"/>
              <a:t>Click to edit Master text styles</a:t>
            </a:r>
          </a:p>
          <a:p>
            <a:pPr lvl="1"/>
            <a:r>
              <a:rPr lang="en-US" dirty="0"/>
              <a:t>Second level</a:t>
            </a:r>
          </a:p>
          <a:p>
            <a:pPr lvl="2"/>
            <a:r>
              <a:rPr lang="en-US" dirty="0"/>
              <a:t>Third level</a:t>
            </a:r>
          </a:p>
        </p:txBody>
      </p:sp>
      <p:sp>
        <p:nvSpPr>
          <p:cNvPr id="32" name="Text Placeholder 14"/>
          <p:cNvSpPr>
            <a:spLocks noGrp="1"/>
          </p:cNvSpPr>
          <p:nvPr>
            <p:ph type="body" sz="quarter" idx="123"/>
          </p:nvPr>
        </p:nvSpPr>
        <p:spPr>
          <a:xfrm>
            <a:off x="6214068" y="5166186"/>
            <a:ext cx="1143000" cy="642216"/>
          </a:xfrm>
        </p:spPr>
        <p:txBody>
          <a:bodyPr tIns="45720">
            <a:noAutofit/>
          </a:bodyPr>
          <a:lstStyle>
            <a:lvl1pPr algn="ctr">
              <a:spcAft>
                <a:spcPts val="0"/>
              </a:spcAft>
              <a:defRPr sz="900" b="1">
                <a:latin typeface="Times New Roman" panose="02020603050405020304" pitchFamily="18" charset="0"/>
                <a:cs typeface="Times New Roman" panose="02020603050405020304" pitchFamily="18" charset="0"/>
              </a:defRPr>
            </a:lvl1pPr>
            <a:lvl2pPr marL="0" indent="0" algn="ctr">
              <a:spcAft>
                <a:spcPts val="0"/>
              </a:spcAft>
              <a:buNone/>
              <a:defRPr sz="800" i="1">
                <a:latin typeface="Times New Roman" panose="02020603050405020304" pitchFamily="18" charset="0"/>
                <a:cs typeface="Times New Roman" panose="02020603050405020304" pitchFamily="18" charset="0"/>
              </a:defRPr>
            </a:lvl2pPr>
            <a:lvl3pPr marL="0" indent="0" algn="ctr">
              <a:spcAft>
                <a:spcPts val="0"/>
              </a:spcAft>
              <a:buNone/>
              <a:defRPr sz="800">
                <a:latin typeface="Times New Roman" panose="02020603050405020304" pitchFamily="18" charset="0"/>
                <a:cs typeface="Times New Roman" panose="02020603050405020304" pitchFamily="18" charset="0"/>
              </a:defRPr>
            </a:lvl3pPr>
            <a:lvl4pPr>
              <a:defRPr sz="1000"/>
            </a:lvl4pPr>
            <a:lvl5pPr>
              <a:defRPr sz="1000"/>
            </a:lvl5pPr>
          </a:lstStyle>
          <a:p>
            <a:pPr lvl="0"/>
            <a:r>
              <a:rPr lang="en-US" dirty="0"/>
              <a:t>Click to edit Master text styles</a:t>
            </a:r>
          </a:p>
          <a:p>
            <a:pPr lvl="1"/>
            <a:r>
              <a:rPr lang="en-US" dirty="0"/>
              <a:t>Second level</a:t>
            </a:r>
          </a:p>
          <a:p>
            <a:pPr lvl="2"/>
            <a:r>
              <a:rPr lang="en-US" dirty="0"/>
              <a:t>Third level</a:t>
            </a:r>
          </a:p>
        </p:txBody>
      </p:sp>
      <p:sp>
        <p:nvSpPr>
          <p:cNvPr id="33" name="Text Placeholder 14"/>
          <p:cNvSpPr>
            <a:spLocks noGrp="1"/>
          </p:cNvSpPr>
          <p:nvPr>
            <p:ph type="body" sz="quarter" idx="124"/>
          </p:nvPr>
        </p:nvSpPr>
        <p:spPr>
          <a:xfrm>
            <a:off x="7602935" y="5166186"/>
            <a:ext cx="1143000" cy="642216"/>
          </a:xfrm>
        </p:spPr>
        <p:txBody>
          <a:bodyPr tIns="45720">
            <a:noAutofit/>
          </a:bodyPr>
          <a:lstStyle>
            <a:lvl1pPr algn="ctr">
              <a:spcAft>
                <a:spcPts val="0"/>
              </a:spcAft>
              <a:defRPr sz="900" b="1">
                <a:latin typeface="Times New Roman" panose="02020603050405020304" pitchFamily="18" charset="0"/>
                <a:cs typeface="Times New Roman" panose="02020603050405020304" pitchFamily="18" charset="0"/>
              </a:defRPr>
            </a:lvl1pPr>
            <a:lvl2pPr marL="0" indent="0" algn="ctr">
              <a:spcAft>
                <a:spcPts val="0"/>
              </a:spcAft>
              <a:buNone/>
              <a:defRPr sz="800" i="1">
                <a:latin typeface="Times New Roman" panose="02020603050405020304" pitchFamily="18" charset="0"/>
                <a:cs typeface="Times New Roman" panose="02020603050405020304" pitchFamily="18" charset="0"/>
              </a:defRPr>
            </a:lvl2pPr>
            <a:lvl3pPr marL="0" indent="0" algn="ctr">
              <a:spcAft>
                <a:spcPts val="0"/>
              </a:spcAft>
              <a:buNone/>
              <a:defRPr sz="800">
                <a:latin typeface="Times New Roman" panose="02020603050405020304" pitchFamily="18" charset="0"/>
                <a:cs typeface="Times New Roman" panose="02020603050405020304" pitchFamily="18" charset="0"/>
              </a:defRPr>
            </a:lvl3pPr>
            <a:lvl4pPr>
              <a:defRPr sz="1000"/>
            </a:lvl4pPr>
            <a:lvl5pPr>
              <a:defRPr sz="1000"/>
            </a:lvl5pPr>
          </a:lstStyle>
          <a:p>
            <a:pPr lvl="0"/>
            <a:r>
              <a:rPr lang="en-US" dirty="0"/>
              <a:t>Click to edit Master text styles</a:t>
            </a:r>
          </a:p>
          <a:p>
            <a:pPr lvl="1"/>
            <a:r>
              <a:rPr lang="en-US" dirty="0"/>
              <a:t>Second level</a:t>
            </a:r>
          </a:p>
          <a:p>
            <a:pPr lvl="2"/>
            <a:r>
              <a:rPr lang="en-US" dirty="0"/>
              <a:t>Third level</a:t>
            </a:r>
          </a:p>
        </p:txBody>
      </p:sp>
      <p:sp>
        <p:nvSpPr>
          <p:cNvPr id="19" name="Footer Placeholder 18"/>
          <p:cNvSpPr>
            <a:spLocks noGrp="1"/>
          </p:cNvSpPr>
          <p:nvPr>
            <p:ph type="ftr" sz="quarter" idx="125"/>
          </p:nvPr>
        </p:nvSpPr>
        <p:spPr/>
        <p:txBody>
          <a:bodyPr/>
          <a:lstStyle/>
          <a:p>
            <a:endParaRPr lang="en-US" dirty="0"/>
          </a:p>
        </p:txBody>
      </p:sp>
    </p:spTree>
    <p:extLst>
      <p:ext uri="{BB962C8B-B14F-4D97-AF65-F5344CB8AC3E}">
        <p14:creationId xmlns:p14="http://schemas.microsoft.com/office/powerpoint/2010/main" val="1823866583"/>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preserve="1" userDrawn="1">
  <p:cSld name="CG with Twelve Contacts">
    <p:spTree>
      <p:nvGrpSpPr>
        <p:cNvPr id="1" name=""/>
        <p:cNvGrpSpPr/>
        <p:nvPr/>
      </p:nvGrpSpPr>
      <p:grpSpPr>
        <a:xfrm>
          <a:off x="0" y="0"/>
          <a:ext cx="0" cy="0"/>
          <a:chOff x="0" y="0"/>
          <a:chExt cx="0" cy="0"/>
        </a:xfrm>
      </p:grpSpPr>
      <p:sp>
        <p:nvSpPr>
          <p:cNvPr id="21" name="Rectangle 20"/>
          <p:cNvSpPr/>
          <p:nvPr userDrawn="1"/>
        </p:nvSpPr>
        <p:spPr>
          <a:xfrm>
            <a:off x="228600" y="1600200"/>
            <a:ext cx="8686800" cy="4571999"/>
          </a:xfrm>
          <a:prstGeom prst="rect">
            <a:avLst/>
          </a:prstGeom>
          <a:solidFill>
            <a:srgbClr val="E6E6E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FFFFFF"/>
              </a:solidFill>
            </a:endParaRPr>
          </a:p>
        </p:txBody>
      </p:sp>
      <p:sp>
        <p:nvSpPr>
          <p:cNvPr id="2" name="Title 1"/>
          <p:cNvSpPr>
            <a:spLocks noGrp="1"/>
          </p:cNvSpPr>
          <p:nvPr>
            <p:ph type="title"/>
          </p:nvPr>
        </p:nvSpPr>
        <p:spPr/>
        <p:txBody>
          <a:bodyPr/>
          <a:lstStyle/>
          <a:p>
            <a:r>
              <a:rPr lang="en-US" dirty="0"/>
              <a:t>Click to edit Master title style</a:t>
            </a:r>
          </a:p>
        </p:txBody>
      </p:sp>
      <p:sp>
        <p:nvSpPr>
          <p:cNvPr id="6" name="Picture Placeholder 17"/>
          <p:cNvSpPr>
            <a:spLocks noGrp="1"/>
          </p:cNvSpPr>
          <p:nvPr>
            <p:ph type="pic" sz="quarter" idx="15"/>
          </p:nvPr>
        </p:nvSpPr>
        <p:spPr>
          <a:xfrm>
            <a:off x="7589487" y="2065881"/>
            <a:ext cx="1143000" cy="1143000"/>
          </a:xfrm>
        </p:spPr>
        <p:txBody>
          <a:bodyPr/>
          <a:lstStyle/>
          <a:p>
            <a:endParaRPr lang="en-US" dirty="0"/>
          </a:p>
        </p:txBody>
      </p:sp>
      <p:sp>
        <p:nvSpPr>
          <p:cNvPr id="7" name="Picture Placeholder 17"/>
          <p:cNvSpPr>
            <a:spLocks noGrp="1"/>
          </p:cNvSpPr>
          <p:nvPr>
            <p:ph type="pic" sz="quarter" idx="16"/>
          </p:nvPr>
        </p:nvSpPr>
        <p:spPr>
          <a:xfrm>
            <a:off x="6153893" y="2065881"/>
            <a:ext cx="1143000" cy="1143000"/>
          </a:xfrm>
        </p:spPr>
        <p:txBody>
          <a:bodyPr/>
          <a:lstStyle/>
          <a:p>
            <a:endParaRPr lang="en-US" dirty="0"/>
          </a:p>
        </p:txBody>
      </p:sp>
      <p:sp>
        <p:nvSpPr>
          <p:cNvPr id="9" name="Picture Placeholder 17"/>
          <p:cNvSpPr>
            <a:spLocks noGrp="1"/>
          </p:cNvSpPr>
          <p:nvPr>
            <p:ph type="pic" sz="quarter" idx="17"/>
          </p:nvPr>
        </p:nvSpPr>
        <p:spPr>
          <a:xfrm>
            <a:off x="4718298" y="2065881"/>
            <a:ext cx="1143000" cy="1143000"/>
          </a:xfrm>
        </p:spPr>
        <p:txBody>
          <a:bodyPr/>
          <a:lstStyle/>
          <a:p>
            <a:endParaRPr lang="en-US" dirty="0"/>
          </a:p>
        </p:txBody>
      </p:sp>
      <p:sp>
        <p:nvSpPr>
          <p:cNvPr id="15" name="Text Placeholder 14"/>
          <p:cNvSpPr>
            <a:spLocks noGrp="1"/>
          </p:cNvSpPr>
          <p:nvPr>
            <p:ph type="body" sz="quarter" idx="21"/>
          </p:nvPr>
        </p:nvSpPr>
        <p:spPr>
          <a:xfrm>
            <a:off x="4718298" y="3211838"/>
            <a:ext cx="1143000" cy="642216"/>
          </a:xfrm>
        </p:spPr>
        <p:txBody>
          <a:bodyPr tIns="45720">
            <a:noAutofit/>
          </a:bodyPr>
          <a:lstStyle>
            <a:lvl1pPr algn="ctr">
              <a:spcAft>
                <a:spcPts val="0"/>
              </a:spcAft>
              <a:defRPr sz="900" b="1">
                <a:latin typeface="Times New Roman" panose="02020603050405020304" pitchFamily="18" charset="0"/>
                <a:cs typeface="Times New Roman" panose="02020603050405020304" pitchFamily="18" charset="0"/>
              </a:defRPr>
            </a:lvl1pPr>
            <a:lvl2pPr marL="0" indent="0" algn="ctr">
              <a:spcAft>
                <a:spcPts val="0"/>
              </a:spcAft>
              <a:buNone/>
              <a:defRPr sz="800" i="1">
                <a:latin typeface="Times New Roman" panose="02020603050405020304" pitchFamily="18" charset="0"/>
                <a:cs typeface="Times New Roman" panose="02020603050405020304" pitchFamily="18" charset="0"/>
              </a:defRPr>
            </a:lvl2pPr>
            <a:lvl3pPr marL="0" indent="0" algn="ctr">
              <a:spcAft>
                <a:spcPts val="0"/>
              </a:spcAft>
              <a:buNone/>
              <a:defRPr sz="800">
                <a:latin typeface="Times New Roman" panose="02020603050405020304" pitchFamily="18" charset="0"/>
                <a:cs typeface="Times New Roman" panose="02020603050405020304" pitchFamily="18" charset="0"/>
              </a:defRPr>
            </a:lvl3pPr>
            <a:lvl4pPr>
              <a:defRPr sz="1000"/>
            </a:lvl4pPr>
            <a:lvl5pPr>
              <a:defRPr sz="1000"/>
            </a:lvl5pPr>
          </a:lstStyle>
          <a:p>
            <a:pPr lvl="0"/>
            <a:r>
              <a:rPr lang="en-US" dirty="0"/>
              <a:t>Click to edit Master text styles</a:t>
            </a:r>
          </a:p>
          <a:p>
            <a:pPr lvl="1"/>
            <a:r>
              <a:rPr lang="en-US" dirty="0"/>
              <a:t>Second level</a:t>
            </a:r>
          </a:p>
          <a:p>
            <a:pPr lvl="2"/>
            <a:r>
              <a:rPr lang="en-US" dirty="0"/>
              <a:t>Third level</a:t>
            </a:r>
          </a:p>
        </p:txBody>
      </p:sp>
      <p:sp>
        <p:nvSpPr>
          <p:cNvPr id="17" name="Text Placeholder 14"/>
          <p:cNvSpPr>
            <a:spLocks noGrp="1"/>
          </p:cNvSpPr>
          <p:nvPr>
            <p:ph type="body" sz="quarter" idx="116"/>
          </p:nvPr>
        </p:nvSpPr>
        <p:spPr>
          <a:xfrm>
            <a:off x="6153893" y="3211838"/>
            <a:ext cx="1143000" cy="642216"/>
          </a:xfrm>
        </p:spPr>
        <p:txBody>
          <a:bodyPr tIns="45720">
            <a:noAutofit/>
          </a:bodyPr>
          <a:lstStyle>
            <a:lvl1pPr algn="ctr">
              <a:spcAft>
                <a:spcPts val="0"/>
              </a:spcAft>
              <a:defRPr sz="900" b="1">
                <a:latin typeface="Times New Roman" panose="02020603050405020304" pitchFamily="18" charset="0"/>
                <a:cs typeface="Times New Roman" panose="02020603050405020304" pitchFamily="18" charset="0"/>
              </a:defRPr>
            </a:lvl1pPr>
            <a:lvl2pPr marL="0" indent="0" algn="ctr">
              <a:spcAft>
                <a:spcPts val="0"/>
              </a:spcAft>
              <a:buNone/>
              <a:defRPr sz="800" i="1">
                <a:latin typeface="Times New Roman" panose="02020603050405020304" pitchFamily="18" charset="0"/>
                <a:cs typeface="Times New Roman" panose="02020603050405020304" pitchFamily="18" charset="0"/>
              </a:defRPr>
            </a:lvl2pPr>
            <a:lvl3pPr marL="0" indent="0" algn="ctr">
              <a:spcAft>
                <a:spcPts val="0"/>
              </a:spcAft>
              <a:buNone/>
              <a:defRPr sz="800">
                <a:latin typeface="Times New Roman" panose="02020603050405020304" pitchFamily="18" charset="0"/>
                <a:cs typeface="Times New Roman" panose="02020603050405020304" pitchFamily="18" charset="0"/>
              </a:defRPr>
            </a:lvl3pPr>
            <a:lvl4pPr>
              <a:defRPr sz="1000"/>
            </a:lvl4pPr>
            <a:lvl5pPr>
              <a:defRPr sz="1000"/>
            </a:lvl5pPr>
          </a:lstStyle>
          <a:p>
            <a:pPr lvl="0"/>
            <a:r>
              <a:rPr lang="en-US" dirty="0"/>
              <a:t>Click to edit Master text styles</a:t>
            </a:r>
          </a:p>
          <a:p>
            <a:pPr lvl="1"/>
            <a:r>
              <a:rPr lang="en-US" dirty="0"/>
              <a:t>Second level</a:t>
            </a:r>
          </a:p>
          <a:p>
            <a:pPr lvl="2"/>
            <a:r>
              <a:rPr lang="en-US" dirty="0"/>
              <a:t>Third level</a:t>
            </a:r>
          </a:p>
        </p:txBody>
      </p:sp>
      <p:sp>
        <p:nvSpPr>
          <p:cNvPr id="18" name="Text Placeholder 14"/>
          <p:cNvSpPr>
            <a:spLocks noGrp="1"/>
          </p:cNvSpPr>
          <p:nvPr>
            <p:ph type="body" sz="quarter" idx="117"/>
          </p:nvPr>
        </p:nvSpPr>
        <p:spPr>
          <a:xfrm>
            <a:off x="7589487" y="3211838"/>
            <a:ext cx="1143000" cy="642216"/>
          </a:xfrm>
        </p:spPr>
        <p:txBody>
          <a:bodyPr tIns="45720">
            <a:noAutofit/>
          </a:bodyPr>
          <a:lstStyle>
            <a:lvl1pPr algn="ctr">
              <a:spcAft>
                <a:spcPts val="0"/>
              </a:spcAft>
              <a:defRPr sz="900" b="1">
                <a:latin typeface="Times New Roman" panose="02020603050405020304" pitchFamily="18" charset="0"/>
                <a:cs typeface="Times New Roman" panose="02020603050405020304" pitchFamily="18" charset="0"/>
              </a:defRPr>
            </a:lvl1pPr>
            <a:lvl2pPr marL="0" indent="0" algn="ctr">
              <a:spcAft>
                <a:spcPts val="0"/>
              </a:spcAft>
              <a:buNone/>
              <a:defRPr sz="800" i="1">
                <a:latin typeface="Times New Roman" panose="02020603050405020304" pitchFamily="18" charset="0"/>
                <a:cs typeface="Times New Roman" panose="02020603050405020304" pitchFamily="18" charset="0"/>
              </a:defRPr>
            </a:lvl2pPr>
            <a:lvl3pPr marL="0" indent="0" algn="ctr">
              <a:spcAft>
                <a:spcPts val="0"/>
              </a:spcAft>
              <a:buNone/>
              <a:defRPr sz="800">
                <a:latin typeface="Times New Roman" panose="02020603050405020304" pitchFamily="18" charset="0"/>
                <a:cs typeface="Times New Roman" panose="02020603050405020304" pitchFamily="18" charset="0"/>
              </a:defRPr>
            </a:lvl3pPr>
            <a:lvl4pPr>
              <a:defRPr sz="1000"/>
            </a:lvl4pPr>
            <a:lvl5pPr>
              <a:defRPr sz="1000"/>
            </a:lvl5pPr>
          </a:lstStyle>
          <a:p>
            <a:pPr lvl="0"/>
            <a:r>
              <a:rPr lang="en-US" dirty="0"/>
              <a:t>Click to edit Master text styles</a:t>
            </a:r>
          </a:p>
          <a:p>
            <a:pPr lvl="1"/>
            <a:r>
              <a:rPr lang="en-US" dirty="0"/>
              <a:t>Second level</a:t>
            </a:r>
          </a:p>
          <a:p>
            <a:pPr lvl="2"/>
            <a:r>
              <a:rPr lang="en-US" dirty="0"/>
              <a:t>Third level</a:t>
            </a:r>
          </a:p>
        </p:txBody>
      </p:sp>
      <p:sp>
        <p:nvSpPr>
          <p:cNvPr id="20" name="Text Placeholder 7"/>
          <p:cNvSpPr>
            <a:spLocks noGrp="1"/>
          </p:cNvSpPr>
          <p:nvPr>
            <p:ph type="body" sz="quarter" idx="118" hasCustomPrompt="1"/>
          </p:nvPr>
        </p:nvSpPr>
        <p:spPr>
          <a:xfrm>
            <a:off x="228600" y="1600200"/>
            <a:ext cx="8686800" cy="241506"/>
          </a:xfrm>
          <a:solidFill>
            <a:srgbClr val="000000"/>
          </a:solidFill>
        </p:spPr>
        <p:txBody>
          <a:bodyPr wrap="square" lIns="91440" tIns="0" rIns="91440" bIns="0" anchor="ctr" anchorCtr="0">
            <a:noAutofit/>
          </a:bodyPr>
          <a:lstStyle>
            <a:lvl1pPr algn="ctr">
              <a:spcBef>
                <a:spcPts val="0"/>
              </a:spcBef>
              <a:defRPr sz="900" b="1" i="0" cap="all">
                <a:solidFill>
                  <a:srgbClr val="E6E6E6"/>
                </a:solidFill>
                <a:latin typeface="Arial"/>
                <a:cs typeface="Arial"/>
              </a:defRPr>
            </a:lvl1pPr>
            <a:lvl2pPr marL="0" indent="0">
              <a:spcBef>
                <a:spcPts val="0"/>
              </a:spcBef>
              <a:buNone/>
              <a:tabLst>
                <a:tab pos="174625" algn="l"/>
              </a:tabLst>
              <a:defRPr sz="1200">
                <a:latin typeface="Times New Roman"/>
                <a:cs typeface="Times New Roman"/>
              </a:defRPr>
            </a:lvl2pPr>
            <a:lvl3pPr marL="0" indent="-182880">
              <a:buFont typeface="Lucida Grande"/>
              <a:buChar char="—"/>
              <a:defRPr sz="1200">
                <a:latin typeface="Times New Roman"/>
                <a:cs typeface="Times New Roman"/>
              </a:defRPr>
            </a:lvl3pPr>
            <a:lvl4pPr marL="320040" indent="-137160">
              <a:defRPr sz="1200">
                <a:latin typeface="Times New Roman"/>
                <a:cs typeface="Times New Roman"/>
              </a:defRPr>
            </a:lvl4pPr>
            <a:lvl5pPr marL="515938" indent="-117475">
              <a:defRPr sz="1200">
                <a:latin typeface="Times New Roman"/>
                <a:cs typeface="Times New Roman"/>
              </a:defRPr>
            </a:lvl5pPr>
          </a:lstStyle>
          <a:p>
            <a:pPr lvl="0"/>
            <a:r>
              <a:rPr lang="en-US" dirty="0"/>
              <a:t>CLICK TO EDIT MASTER TEXT STYLES</a:t>
            </a:r>
          </a:p>
        </p:txBody>
      </p:sp>
      <p:sp>
        <p:nvSpPr>
          <p:cNvPr id="28" name="Picture Placeholder 17"/>
          <p:cNvSpPr>
            <a:spLocks noGrp="1"/>
          </p:cNvSpPr>
          <p:nvPr>
            <p:ph type="pic" sz="quarter" idx="119"/>
          </p:nvPr>
        </p:nvSpPr>
        <p:spPr>
          <a:xfrm>
            <a:off x="7589487" y="4021462"/>
            <a:ext cx="1143000" cy="1143000"/>
          </a:xfrm>
        </p:spPr>
        <p:txBody>
          <a:bodyPr/>
          <a:lstStyle/>
          <a:p>
            <a:endParaRPr lang="en-US" dirty="0"/>
          </a:p>
        </p:txBody>
      </p:sp>
      <p:sp>
        <p:nvSpPr>
          <p:cNvPr id="29" name="Picture Placeholder 17"/>
          <p:cNvSpPr>
            <a:spLocks noGrp="1"/>
          </p:cNvSpPr>
          <p:nvPr>
            <p:ph type="pic" sz="quarter" idx="120"/>
          </p:nvPr>
        </p:nvSpPr>
        <p:spPr>
          <a:xfrm>
            <a:off x="6153893" y="4021462"/>
            <a:ext cx="1143000" cy="1143000"/>
          </a:xfrm>
        </p:spPr>
        <p:txBody>
          <a:bodyPr/>
          <a:lstStyle/>
          <a:p>
            <a:endParaRPr lang="en-US" dirty="0"/>
          </a:p>
        </p:txBody>
      </p:sp>
      <p:sp>
        <p:nvSpPr>
          <p:cNvPr id="30" name="Picture Placeholder 17"/>
          <p:cNvSpPr>
            <a:spLocks noGrp="1"/>
          </p:cNvSpPr>
          <p:nvPr>
            <p:ph type="pic" sz="quarter" idx="121"/>
          </p:nvPr>
        </p:nvSpPr>
        <p:spPr>
          <a:xfrm>
            <a:off x="4718298" y="4021462"/>
            <a:ext cx="1143000" cy="1143000"/>
          </a:xfrm>
        </p:spPr>
        <p:txBody>
          <a:bodyPr/>
          <a:lstStyle/>
          <a:p>
            <a:endParaRPr lang="en-US" dirty="0"/>
          </a:p>
        </p:txBody>
      </p:sp>
      <p:sp>
        <p:nvSpPr>
          <p:cNvPr id="31" name="Text Placeholder 14"/>
          <p:cNvSpPr>
            <a:spLocks noGrp="1"/>
          </p:cNvSpPr>
          <p:nvPr>
            <p:ph type="body" sz="quarter" idx="122"/>
          </p:nvPr>
        </p:nvSpPr>
        <p:spPr>
          <a:xfrm>
            <a:off x="4718298" y="5166186"/>
            <a:ext cx="1143000" cy="642216"/>
          </a:xfrm>
        </p:spPr>
        <p:txBody>
          <a:bodyPr tIns="45720">
            <a:noAutofit/>
          </a:bodyPr>
          <a:lstStyle>
            <a:lvl1pPr algn="ctr">
              <a:spcAft>
                <a:spcPts val="0"/>
              </a:spcAft>
              <a:defRPr sz="900" b="1">
                <a:latin typeface="Times New Roman" panose="02020603050405020304" pitchFamily="18" charset="0"/>
                <a:cs typeface="Times New Roman" panose="02020603050405020304" pitchFamily="18" charset="0"/>
              </a:defRPr>
            </a:lvl1pPr>
            <a:lvl2pPr marL="0" indent="0" algn="ctr">
              <a:spcAft>
                <a:spcPts val="0"/>
              </a:spcAft>
              <a:buNone/>
              <a:defRPr sz="800" i="1">
                <a:latin typeface="Times New Roman" panose="02020603050405020304" pitchFamily="18" charset="0"/>
                <a:cs typeface="Times New Roman" panose="02020603050405020304" pitchFamily="18" charset="0"/>
              </a:defRPr>
            </a:lvl2pPr>
            <a:lvl3pPr marL="0" indent="0" algn="ctr">
              <a:spcAft>
                <a:spcPts val="0"/>
              </a:spcAft>
              <a:buNone/>
              <a:defRPr sz="800">
                <a:latin typeface="Times New Roman" panose="02020603050405020304" pitchFamily="18" charset="0"/>
                <a:cs typeface="Times New Roman" panose="02020603050405020304" pitchFamily="18" charset="0"/>
              </a:defRPr>
            </a:lvl3pPr>
            <a:lvl4pPr>
              <a:defRPr sz="1000"/>
            </a:lvl4pPr>
            <a:lvl5pPr>
              <a:defRPr sz="1000"/>
            </a:lvl5pPr>
          </a:lstStyle>
          <a:p>
            <a:pPr lvl="0"/>
            <a:r>
              <a:rPr lang="en-US" dirty="0"/>
              <a:t>Click to edit Master text styles</a:t>
            </a:r>
          </a:p>
          <a:p>
            <a:pPr lvl="1"/>
            <a:r>
              <a:rPr lang="en-US" dirty="0"/>
              <a:t>Second level</a:t>
            </a:r>
          </a:p>
          <a:p>
            <a:pPr lvl="2"/>
            <a:r>
              <a:rPr lang="en-US" dirty="0"/>
              <a:t>Third level</a:t>
            </a:r>
          </a:p>
        </p:txBody>
      </p:sp>
      <p:sp>
        <p:nvSpPr>
          <p:cNvPr id="32" name="Text Placeholder 14"/>
          <p:cNvSpPr>
            <a:spLocks noGrp="1"/>
          </p:cNvSpPr>
          <p:nvPr>
            <p:ph type="body" sz="quarter" idx="123"/>
          </p:nvPr>
        </p:nvSpPr>
        <p:spPr>
          <a:xfrm>
            <a:off x="6153893" y="5166186"/>
            <a:ext cx="1143000" cy="642216"/>
          </a:xfrm>
        </p:spPr>
        <p:txBody>
          <a:bodyPr tIns="45720">
            <a:noAutofit/>
          </a:bodyPr>
          <a:lstStyle>
            <a:lvl1pPr algn="ctr">
              <a:spcAft>
                <a:spcPts val="0"/>
              </a:spcAft>
              <a:defRPr sz="900" b="1">
                <a:latin typeface="Times New Roman" panose="02020603050405020304" pitchFamily="18" charset="0"/>
                <a:cs typeface="Times New Roman" panose="02020603050405020304" pitchFamily="18" charset="0"/>
              </a:defRPr>
            </a:lvl1pPr>
            <a:lvl2pPr marL="0" indent="0" algn="ctr">
              <a:spcAft>
                <a:spcPts val="0"/>
              </a:spcAft>
              <a:buNone/>
              <a:defRPr sz="800" i="1">
                <a:latin typeface="Times New Roman" panose="02020603050405020304" pitchFamily="18" charset="0"/>
                <a:cs typeface="Times New Roman" panose="02020603050405020304" pitchFamily="18" charset="0"/>
              </a:defRPr>
            </a:lvl2pPr>
            <a:lvl3pPr marL="0" indent="0" algn="ctr">
              <a:spcAft>
                <a:spcPts val="0"/>
              </a:spcAft>
              <a:buNone/>
              <a:defRPr sz="800">
                <a:latin typeface="Times New Roman" panose="02020603050405020304" pitchFamily="18" charset="0"/>
                <a:cs typeface="Times New Roman" panose="02020603050405020304" pitchFamily="18" charset="0"/>
              </a:defRPr>
            </a:lvl3pPr>
            <a:lvl4pPr>
              <a:defRPr sz="1000"/>
            </a:lvl4pPr>
            <a:lvl5pPr>
              <a:defRPr sz="1000"/>
            </a:lvl5pPr>
          </a:lstStyle>
          <a:p>
            <a:pPr lvl="0"/>
            <a:r>
              <a:rPr lang="en-US" dirty="0"/>
              <a:t>Click to edit Master text styles</a:t>
            </a:r>
          </a:p>
          <a:p>
            <a:pPr lvl="1"/>
            <a:r>
              <a:rPr lang="en-US" dirty="0"/>
              <a:t>Second level</a:t>
            </a:r>
          </a:p>
          <a:p>
            <a:pPr lvl="2"/>
            <a:r>
              <a:rPr lang="en-US" dirty="0"/>
              <a:t>Third level</a:t>
            </a:r>
          </a:p>
        </p:txBody>
      </p:sp>
      <p:sp>
        <p:nvSpPr>
          <p:cNvPr id="33" name="Text Placeholder 14"/>
          <p:cNvSpPr>
            <a:spLocks noGrp="1"/>
          </p:cNvSpPr>
          <p:nvPr>
            <p:ph type="body" sz="quarter" idx="124"/>
          </p:nvPr>
        </p:nvSpPr>
        <p:spPr>
          <a:xfrm>
            <a:off x="7589487" y="5166186"/>
            <a:ext cx="1143000" cy="642216"/>
          </a:xfrm>
        </p:spPr>
        <p:txBody>
          <a:bodyPr tIns="45720">
            <a:noAutofit/>
          </a:bodyPr>
          <a:lstStyle>
            <a:lvl1pPr algn="ctr">
              <a:spcAft>
                <a:spcPts val="0"/>
              </a:spcAft>
              <a:defRPr sz="900" b="1">
                <a:latin typeface="Times New Roman" panose="02020603050405020304" pitchFamily="18" charset="0"/>
                <a:cs typeface="Times New Roman" panose="02020603050405020304" pitchFamily="18" charset="0"/>
              </a:defRPr>
            </a:lvl1pPr>
            <a:lvl2pPr marL="0" indent="0" algn="ctr">
              <a:spcAft>
                <a:spcPts val="0"/>
              </a:spcAft>
              <a:buNone/>
              <a:defRPr sz="800" i="1">
                <a:latin typeface="Times New Roman" panose="02020603050405020304" pitchFamily="18" charset="0"/>
                <a:cs typeface="Times New Roman" panose="02020603050405020304" pitchFamily="18" charset="0"/>
              </a:defRPr>
            </a:lvl2pPr>
            <a:lvl3pPr marL="0" indent="0" algn="ctr">
              <a:spcAft>
                <a:spcPts val="0"/>
              </a:spcAft>
              <a:buNone/>
              <a:defRPr sz="800">
                <a:latin typeface="Times New Roman" panose="02020603050405020304" pitchFamily="18" charset="0"/>
                <a:cs typeface="Times New Roman" panose="02020603050405020304" pitchFamily="18" charset="0"/>
              </a:defRPr>
            </a:lvl3pPr>
            <a:lvl4pPr>
              <a:defRPr sz="1000"/>
            </a:lvl4pPr>
            <a:lvl5pPr>
              <a:defRPr sz="1000"/>
            </a:lvl5pPr>
          </a:lstStyle>
          <a:p>
            <a:pPr lvl="0"/>
            <a:r>
              <a:rPr lang="en-US" dirty="0"/>
              <a:t>Click to edit Master text styles</a:t>
            </a:r>
          </a:p>
          <a:p>
            <a:pPr lvl="1"/>
            <a:r>
              <a:rPr lang="en-US" dirty="0"/>
              <a:t>Second level</a:t>
            </a:r>
          </a:p>
          <a:p>
            <a:pPr lvl="2"/>
            <a:r>
              <a:rPr lang="en-US" dirty="0"/>
              <a:t>Third level</a:t>
            </a:r>
          </a:p>
        </p:txBody>
      </p:sp>
      <p:sp>
        <p:nvSpPr>
          <p:cNvPr id="19" name="Footer Placeholder 18"/>
          <p:cNvSpPr>
            <a:spLocks noGrp="1"/>
          </p:cNvSpPr>
          <p:nvPr>
            <p:ph type="ftr" sz="quarter" idx="125"/>
          </p:nvPr>
        </p:nvSpPr>
        <p:spPr/>
        <p:txBody>
          <a:bodyPr/>
          <a:lstStyle/>
          <a:p>
            <a:endParaRPr lang="en-US" dirty="0"/>
          </a:p>
        </p:txBody>
      </p:sp>
      <p:sp>
        <p:nvSpPr>
          <p:cNvPr id="22" name="Picture Placeholder 17"/>
          <p:cNvSpPr>
            <a:spLocks noGrp="1"/>
          </p:cNvSpPr>
          <p:nvPr>
            <p:ph type="pic" sz="quarter" idx="126"/>
          </p:nvPr>
        </p:nvSpPr>
        <p:spPr>
          <a:xfrm>
            <a:off x="3282703" y="2065881"/>
            <a:ext cx="1143000" cy="1143000"/>
          </a:xfrm>
        </p:spPr>
        <p:txBody>
          <a:bodyPr/>
          <a:lstStyle/>
          <a:p>
            <a:endParaRPr lang="en-US" dirty="0"/>
          </a:p>
        </p:txBody>
      </p:sp>
      <p:sp>
        <p:nvSpPr>
          <p:cNvPr id="23" name="Picture Placeholder 17"/>
          <p:cNvSpPr>
            <a:spLocks noGrp="1"/>
          </p:cNvSpPr>
          <p:nvPr>
            <p:ph type="pic" sz="quarter" idx="127"/>
          </p:nvPr>
        </p:nvSpPr>
        <p:spPr>
          <a:xfrm>
            <a:off x="1847108" y="2065881"/>
            <a:ext cx="1143000" cy="1143000"/>
          </a:xfrm>
        </p:spPr>
        <p:txBody>
          <a:bodyPr/>
          <a:lstStyle/>
          <a:p>
            <a:endParaRPr lang="en-US" dirty="0"/>
          </a:p>
        </p:txBody>
      </p:sp>
      <p:sp>
        <p:nvSpPr>
          <p:cNvPr id="24" name="Picture Placeholder 17"/>
          <p:cNvSpPr>
            <a:spLocks noGrp="1"/>
          </p:cNvSpPr>
          <p:nvPr>
            <p:ph type="pic" sz="quarter" idx="128"/>
          </p:nvPr>
        </p:nvSpPr>
        <p:spPr>
          <a:xfrm>
            <a:off x="411513" y="2065881"/>
            <a:ext cx="1143000" cy="1143000"/>
          </a:xfrm>
        </p:spPr>
        <p:txBody>
          <a:bodyPr/>
          <a:lstStyle/>
          <a:p>
            <a:endParaRPr lang="en-US" dirty="0"/>
          </a:p>
        </p:txBody>
      </p:sp>
      <p:sp>
        <p:nvSpPr>
          <p:cNvPr id="25" name="Text Placeholder 14"/>
          <p:cNvSpPr>
            <a:spLocks noGrp="1"/>
          </p:cNvSpPr>
          <p:nvPr>
            <p:ph type="body" sz="quarter" idx="129"/>
          </p:nvPr>
        </p:nvSpPr>
        <p:spPr>
          <a:xfrm>
            <a:off x="411513" y="3211838"/>
            <a:ext cx="1143000" cy="642216"/>
          </a:xfrm>
        </p:spPr>
        <p:txBody>
          <a:bodyPr tIns="45720">
            <a:noAutofit/>
          </a:bodyPr>
          <a:lstStyle>
            <a:lvl1pPr algn="ctr">
              <a:spcAft>
                <a:spcPts val="0"/>
              </a:spcAft>
              <a:defRPr sz="900" b="1">
                <a:latin typeface="Times New Roman" panose="02020603050405020304" pitchFamily="18" charset="0"/>
                <a:cs typeface="Times New Roman" panose="02020603050405020304" pitchFamily="18" charset="0"/>
              </a:defRPr>
            </a:lvl1pPr>
            <a:lvl2pPr marL="0" indent="0" algn="ctr">
              <a:spcAft>
                <a:spcPts val="0"/>
              </a:spcAft>
              <a:buNone/>
              <a:defRPr sz="800" i="1">
                <a:latin typeface="Times New Roman" panose="02020603050405020304" pitchFamily="18" charset="0"/>
                <a:cs typeface="Times New Roman" panose="02020603050405020304" pitchFamily="18" charset="0"/>
              </a:defRPr>
            </a:lvl2pPr>
            <a:lvl3pPr marL="0" indent="0" algn="ctr">
              <a:spcAft>
                <a:spcPts val="0"/>
              </a:spcAft>
              <a:buNone/>
              <a:defRPr sz="800">
                <a:latin typeface="Times New Roman" panose="02020603050405020304" pitchFamily="18" charset="0"/>
                <a:cs typeface="Times New Roman" panose="02020603050405020304" pitchFamily="18" charset="0"/>
              </a:defRPr>
            </a:lvl3pPr>
            <a:lvl4pPr>
              <a:defRPr sz="1000"/>
            </a:lvl4pPr>
            <a:lvl5pPr>
              <a:defRPr sz="1000"/>
            </a:lvl5pPr>
          </a:lstStyle>
          <a:p>
            <a:pPr lvl="0"/>
            <a:r>
              <a:rPr lang="en-US" dirty="0"/>
              <a:t>Click to edit Master text styles</a:t>
            </a:r>
          </a:p>
          <a:p>
            <a:pPr lvl="1"/>
            <a:r>
              <a:rPr lang="en-US" dirty="0"/>
              <a:t>Second level</a:t>
            </a:r>
          </a:p>
          <a:p>
            <a:pPr lvl="2"/>
            <a:r>
              <a:rPr lang="en-US" dirty="0"/>
              <a:t>Third level</a:t>
            </a:r>
          </a:p>
        </p:txBody>
      </p:sp>
      <p:sp>
        <p:nvSpPr>
          <p:cNvPr id="26" name="Text Placeholder 14"/>
          <p:cNvSpPr>
            <a:spLocks noGrp="1"/>
          </p:cNvSpPr>
          <p:nvPr>
            <p:ph type="body" sz="quarter" idx="130"/>
          </p:nvPr>
        </p:nvSpPr>
        <p:spPr>
          <a:xfrm>
            <a:off x="1847108" y="3211838"/>
            <a:ext cx="1143000" cy="642216"/>
          </a:xfrm>
        </p:spPr>
        <p:txBody>
          <a:bodyPr tIns="45720">
            <a:noAutofit/>
          </a:bodyPr>
          <a:lstStyle>
            <a:lvl1pPr algn="ctr">
              <a:spcAft>
                <a:spcPts val="0"/>
              </a:spcAft>
              <a:defRPr sz="900" b="1">
                <a:latin typeface="Times New Roman" panose="02020603050405020304" pitchFamily="18" charset="0"/>
                <a:cs typeface="Times New Roman" panose="02020603050405020304" pitchFamily="18" charset="0"/>
              </a:defRPr>
            </a:lvl1pPr>
            <a:lvl2pPr marL="0" indent="0" algn="ctr">
              <a:spcAft>
                <a:spcPts val="0"/>
              </a:spcAft>
              <a:buNone/>
              <a:defRPr sz="800" i="1">
                <a:latin typeface="Times New Roman" panose="02020603050405020304" pitchFamily="18" charset="0"/>
                <a:cs typeface="Times New Roman" panose="02020603050405020304" pitchFamily="18" charset="0"/>
              </a:defRPr>
            </a:lvl2pPr>
            <a:lvl3pPr marL="0" indent="0" algn="ctr">
              <a:spcAft>
                <a:spcPts val="0"/>
              </a:spcAft>
              <a:buNone/>
              <a:defRPr sz="800">
                <a:latin typeface="Times New Roman" panose="02020603050405020304" pitchFamily="18" charset="0"/>
                <a:cs typeface="Times New Roman" panose="02020603050405020304" pitchFamily="18" charset="0"/>
              </a:defRPr>
            </a:lvl3pPr>
            <a:lvl4pPr>
              <a:defRPr sz="1000"/>
            </a:lvl4pPr>
            <a:lvl5pPr>
              <a:defRPr sz="1000"/>
            </a:lvl5pPr>
          </a:lstStyle>
          <a:p>
            <a:pPr lvl="0"/>
            <a:r>
              <a:rPr lang="en-US" dirty="0"/>
              <a:t>Click to edit Master text styles</a:t>
            </a:r>
          </a:p>
          <a:p>
            <a:pPr lvl="1"/>
            <a:r>
              <a:rPr lang="en-US" dirty="0"/>
              <a:t>Second level</a:t>
            </a:r>
          </a:p>
          <a:p>
            <a:pPr lvl="2"/>
            <a:r>
              <a:rPr lang="en-US" dirty="0"/>
              <a:t>Third level</a:t>
            </a:r>
          </a:p>
        </p:txBody>
      </p:sp>
      <p:sp>
        <p:nvSpPr>
          <p:cNvPr id="27" name="Text Placeholder 14"/>
          <p:cNvSpPr>
            <a:spLocks noGrp="1"/>
          </p:cNvSpPr>
          <p:nvPr>
            <p:ph type="body" sz="quarter" idx="131"/>
          </p:nvPr>
        </p:nvSpPr>
        <p:spPr>
          <a:xfrm>
            <a:off x="3282703" y="3211838"/>
            <a:ext cx="1143000" cy="642216"/>
          </a:xfrm>
        </p:spPr>
        <p:txBody>
          <a:bodyPr tIns="45720">
            <a:noAutofit/>
          </a:bodyPr>
          <a:lstStyle>
            <a:lvl1pPr algn="ctr">
              <a:spcAft>
                <a:spcPts val="0"/>
              </a:spcAft>
              <a:defRPr sz="900" b="1">
                <a:latin typeface="Times New Roman" panose="02020603050405020304" pitchFamily="18" charset="0"/>
                <a:cs typeface="Times New Roman" panose="02020603050405020304" pitchFamily="18" charset="0"/>
              </a:defRPr>
            </a:lvl1pPr>
            <a:lvl2pPr marL="0" indent="0" algn="ctr">
              <a:spcAft>
                <a:spcPts val="0"/>
              </a:spcAft>
              <a:buNone/>
              <a:defRPr sz="800" i="1">
                <a:latin typeface="Times New Roman" panose="02020603050405020304" pitchFamily="18" charset="0"/>
                <a:cs typeface="Times New Roman" panose="02020603050405020304" pitchFamily="18" charset="0"/>
              </a:defRPr>
            </a:lvl2pPr>
            <a:lvl3pPr marL="0" indent="0" algn="ctr">
              <a:spcAft>
                <a:spcPts val="0"/>
              </a:spcAft>
              <a:buNone/>
              <a:defRPr sz="800">
                <a:latin typeface="Times New Roman" panose="02020603050405020304" pitchFamily="18" charset="0"/>
                <a:cs typeface="Times New Roman" panose="02020603050405020304" pitchFamily="18" charset="0"/>
              </a:defRPr>
            </a:lvl3pPr>
            <a:lvl4pPr>
              <a:defRPr sz="1000"/>
            </a:lvl4pPr>
            <a:lvl5pPr>
              <a:defRPr sz="1000"/>
            </a:lvl5pPr>
          </a:lstStyle>
          <a:p>
            <a:pPr lvl="0"/>
            <a:r>
              <a:rPr lang="en-US" dirty="0"/>
              <a:t>Click to edit Master text styles</a:t>
            </a:r>
          </a:p>
          <a:p>
            <a:pPr lvl="1"/>
            <a:r>
              <a:rPr lang="en-US" dirty="0"/>
              <a:t>Second level</a:t>
            </a:r>
          </a:p>
          <a:p>
            <a:pPr lvl="2"/>
            <a:r>
              <a:rPr lang="en-US" dirty="0"/>
              <a:t>Third level</a:t>
            </a:r>
          </a:p>
        </p:txBody>
      </p:sp>
      <p:sp>
        <p:nvSpPr>
          <p:cNvPr id="34" name="Picture Placeholder 17"/>
          <p:cNvSpPr>
            <a:spLocks noGrp="1"/>
          </p:cNvSpPr>
          <p:nvPr>
            <p:ph type="pic" sz="quarter" idx="132"/>
          </p:nvPr>
        </p:nvSpPr>
        <p:spPr>
          <a:xfrm>
            <a:off x="3282703" y="4021462"/>
            <a:ext cx="1143000" cy="1143000"/>
          </a:xfrm>
        </p:spPr>
        <p:txBody>
          <a:bodyPr/>
          <a:lstStyle/>
          <a:p>
            <a:endParaRPr lang="en-US" dirty="0"/>
          </a:p>
        </p:txBody>
      </p:sp>
      <p:sp>
        <p:nvSpPr>
          <p:cNvPr id="35" name="Picture Placeholder 17"/>
          <p:cNvSpPr>
            <a:spLocks noGrp="1"/>
          </p:cNvSpPr>
          <p:nvPr>
            <p:ph type="pic" sz="quarter" idx="133"/>
          </p:nvPr>
        </p:nvSpPr>
        <p:spPr>
          <a:xfrm>
            <a:off x="1847108" y="4021462"/>
            <a:ext cx="1143000" cy="1143000"/>
          </a:xfrm>
        </p:spPr>
        <p:txBody>
          <a:bodyPr/>
          <a:lstStyle/>
          <a:p>
            <a:endParaRPr lang="en-US" dirty="0"/>
          </a:p>
        </p:txBody>
      </p:sp>
      <p:sp>
        <p:nvSpPr>
          <p:cNvPr id="36" name="Picture Placeholder 17"/>
          <p:cNvSpPr>
            <a:spLocks noGrp="1"/>
          </p:cNvSpPr>
          <p:nvPr>
            <p:ph type="pic" sz="quarter" idx="134"/>
          </p:nvPr>
        </p:nvSpPr>
        <p:spPr>
          <a:xfrm>
            <a:off x="411513" y="4021462"/>
            <a:ext cx="1143000" cy="1143000"/>
          </a:xfrm>
        </p:spPr>
        <p:txBody>
          <a:bodyPr/>
          <a:lstStyle/>
          <a:p>
            <a:endParaRPr lang="en-US" dirty="0"/>
          </a:p>
        </p:txBody>
      </p:sp>
      <p:sp>
        <p:nvSpPr>
          <p:cNvPr id="37" name="Text Placeholder 14"/>
          <p:cNvSpPr>
            <a:spLocks noGrp="1"/>
          </p:cNvSpPr>
          <p:nvPr>
            <p:ph type="body" sz="quarter" idx="135"/>
          </p:nvPr>
        </p:nvSpPr>
        <p:spPr>
          <a:xfrm>
            <a:off x="411513" y="5166186"/>
            <a:ext cx="1143000" cy="642216"/>
          </a:xfrm>
        </p:spPr>
        <p:txBody>
          <a:bodyPr tIns="45720">
            <a:noAutofit/>
          </a:bodyPr>
          <a:lstStyle>
            <a:lvl1pPr algn="ctr">
              <a:spcAft>
                <a:spcPts val="0"/>
              </a:spcAft>
              <a:defRPr sz="900" b="1">
                <a:latin typeface="Times New Roman" panose="02020603050405020304" pitchFamily="18" charset="0"/>
                <a:cs typeface="Times New Roman" panose="02020603050405020304" pitchFamily="18" charset="0"/>
              </a:defRPr>
            </a:lvl1pPr>
            <a:lvl2pPr marL="0" indent="0" algn="ctr">
              <a:spcAft>
                <a:spcPts val="0"/>
              </a:spcAft>
              <a:buNone/>
              <a:defRPr sz="800" i="1">
                <a:latin typeface="Times New Roman" panose="02020603050405020304" pitchFamily="18" charset="0"/>
                <a:cs typeface="Times New Roman" panose="02020603050405020304" pitchFamily="18" charset="0"/>
              </a:defRPr>
            </a:lvl2pPr>
            <a:lvl3pPr marL="0" indent="0" algn="ctr">
              <a:spcAft>
                <a:spcPts val="0"/>
              </a:spcAft>
              <a:buNone/>
              <a:defRPr sz="800">
                <a:latin typeface="Times New Roman" panose="02020603050405020304" pitchFamily="18" charset="0"/>
                <a:cs typeface="Times New Roman" panose="02020603050405020304" pitchFamily="18" charset="0"/>
              </a:defRPr>
            </a:lvl3pPr>
            <a:lvl4pPr>
              <a:defRPr sz="1000"/>
            </a:lvl4pPr>
            <a:lvl5pPr>
              <a:defRPr sz="1000"/>
            </a:lvl5pPr>
          </a:lstStyle>
          <a:p>
            <a:pPr lvl="0"/>
            <a:r>
              <a:rPr lang="en-US" dirty="0"/>
              <a:t>Click to edit Master text styles</a:t>
            </a:r>
          </a:p>
          <a:p>
            <a:pPr lvl="1"/>
            <a:r>
              <a:rPr lang="en-US" dirty="0"/>
              <a:t>Second level</a:t>
            </a:r>
          </a:p>
          <a:p>
            <a:pPr lvl="2"/>
            <a:r>
              <a:rPr lang="en-US" dirty="0"/>
              <a:t>Third level</a:t>
            </a:r>
          </a:p>
        </p:txBody>
      </p:sp>
      <p:sp>
        <p:nvSpPr>
          <p:cNvPr id="38" name="Text Placeholder 14"/>
          <p:cNvSpPr>
            <a:spLocks noGrp="1"/>
          </p:cNvSpPr>
          <p:nvPr>
            <p:ph type="body" sz="quarter" idx="136"/>
          </p:nvPr>
        </p:nvSpPr>
        <p:spPr>
          <a:xfrm>
            <a:off x="1847108" y="5166186"/>
            <a:ext cx="1143000" cy="642216"/>
          </a:xfrm>
        </p:spPr>
        <p:txBody>
          <a:bodyPr tIns="45720">
            <a:noAutofit/>
          </a:bodyPr>
          <a:lstStyle>
            <a:lvl1pPr algn="ctr">
              <a:spcAft>
                <a:spcPts val="0"/>
              </a:spcAft>
              <a:defRPr sz="900" b="1">
                <a:latin typeface="Times New Roman" panose="02020603050405020304" pitchFamily="18" charset="0"/>
                <a:cs typeface="Times New Roman" panose="02020603050405020304" pitchFamily="18" charset="0"/>
              </a:defRPr>
            </a:lvl1pPr>
            <a:lvl2pPr marL="0" indent="0" algn="ctr">
              <a:spcAft>
                <a:spcPts val="0"/>
              </a:spcAft>
              <a:buNone/>
              <a:defRPr sz="800" i="1">
                <a:latin typeface="Times New Roman" panose="02020603050405020304" pitchFamily="18" charset="0"/>
                <a:cs typeface="Times New Roman" panose="02020603050405020304" pitchFamily="18" charset="0"/>
              </a:defRPr>
            </a:lvl2pPr>
            <a:lvl3pPr marL="0" indent="0" algn="ctr">
              <a:spcAft>
                <a:spcPts val="0"/>
              </a:spcAft>
              <a:buNone/>
              <a:defRPr sz="800">
                <a:latin typeface="Times New Roman" panose="02020603050405020304" pitchFamily="18" charset="0"/>
                <a:cs typeface="Times New Roman" panose="02020603050405020304" pitchFamily="18" charset="0"/>
              </a:defRPr>
            </a:lvl3pPr>
            <a:lvl4pPr>
              <a:defRPr sz="1000"/>
            </a:lvl4pPr>
            <a:lvl5pPr>
              <a:defRPr sz="1000"/>
            </a:lvl5pPr>
          </a:lstStyle>
          <a:p>
            <a:pPr lvl="0"/>
            <a:r>
              <a:rPr lang="en-US" dirty="0"/>
              <a:t>Click to edit Master text styles</a:t>
            </a:r>
          </a:p>
          <a:p>
            <a:pPr lvl="1"/>
            <a:r>
              <a:rPr lang="en-US" dirty="0"/>
              <a:t>Second level</a:t>
            </a:r>
          </a:p>
          <a:p>
            <a:pPr lvl="2"/>
            <a:r>
              <a:rPr lang="en-US" dirty="0"/>
              <a:t>Third level</a:t>
            </a:r>
          </a:p>
        </p:txBody>
      </p:sp>
      <p:sp>
        <p:nvSpPr>
          <p:cNvPr id="39" name="Text Placeholder 14"/>
          <p:cNvSpPr>
            <a:spLocks noGrp="1"/>
          </p:cNvSpPr>
          <p:nvPr>
            <p:ph type="body" sz="quarter" idx="137"/>
          </p:nvPr>
        </p:nvSpPr>
        <p:spPr>
          <a:xfrm>
            <a:off x="3282703" y="5166186"/>
            <a:ext cx="1143000" cy="642216"/>
          </a:xfrm>
        </p:spPr>
        <p:txBody>
          <a:bodyPr tIns="45720">
            <a:noAutofit/>
          </a:bodyPr>
          <a:lstStyle>
            <a:lvl1pPr algn="ctr">
              <a:spcAft>
                <a:spcPts val="0"/>
              </a:spcAft>
              <a:defRPr sz="900" b="1">
                <a:latin typeface="Times New Roman" panose="02020603050405020304" pitchFamily="18" charset="0"/>
                <a:cs typeface="Times New Roman" panose="02020603050405020304" pitchFamily="18" charset="0"/>
              </a:defRPr>
            </a:lvl1pPr>
            <a:lvl2pPr marL="0" indent="0" algn="ctr">
              <a:spcAft>
                <a:spcPts val="0"/>
              </a:spcAft>
              <a:buNone/>
              <a:defRPr sz="800" i="1">
                <a:latin typeface="Times New Roman" panose="02020603050405020304" pitchFamily="18" charset="0"/>
                <a:cs typeface="Times New Roman" panose="02020603050405020304" pitchFamily="18" charset="0"/>
              </a:defRPr>
            </a:lvl2pPr>
            <a:lvl3pPr marL="0" indent="0" algn="ctr">
              <a:spcAft>
                <a:spcPts val="0"/>
              </a:spcAft>
              <a:buNone/>
              <a:defRPr sz="800">
                <a:latin typeface="Times New Roman" panose="02020603050405020304" pitchFamily="18" charset="0"/>
                <a:cs typeface="Times New Roman" panose="02020603050405020304" pitchFamily="18" charset="0"/>
              </a:defRPr>
            </a:lvl3pPr>
            <a:lvl4pPr>
              <a:defRPr sz="1000"/>
            </a:lvl4pPr>
            <a:lvl5pPr>
              <a:defRPr sz="1000"/>
            </a:lvl5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4197727989"/>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preserve="1" userDrawn="1">
  <p:cSld name="CG Three Contacts with Bio">
    <p:spTree>
      <p:nvGrpSpPr>
        <p:cNvPr id="1" name=""/>
        <p:cNvGrpSpPr/>
        <p:nvPr/>
      </p:nvGrpSpPr>
      <p:grpSpPr>
        <a:xfrm>
          <a:off x="0" y="0"/>
          <a:ext cx="0" cy="0"/>
          <a:chOff x="0" y="0"/>
          <a:chExt cx="0" cy="0"/>
        </a:xfrm>
      </p:grpSpPr>
      <p:sp>
        <p:nvSpPr>
          <p:cNvPr id="16" name="Rectangle 15"/>
          <p:cNvSpPr/>
          <p:nvPr userDrawn="1"/>
        </p:nvSpPr>
        <p:spPr>
          <a:xfrm>
            <a:off x="228600" y="1600200"/>
            <a:ext cx="2796309" cy="4571970"/>
          </a:xfrm>
          <a:prstGeom prst="rect">
            <a:avLst/>
          </a:prstGeom>
          <a:solidFill>
            <a:srgbClr val="E6E6E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FFFFFF"/>
              </a:solidFill>
            </a:endParaRPr>
          </a:p>
        </p:txBody>
      </p:sp>
      <p:sp>
        <p:nvSpPr>
          <p:cNvPr id="24" name="Text Placeholder 23"/>
          <p:cNvSpPr>
            <a:spLocks noGrp="1"/>
          </p:cNvSpPr>
          <p:nvPr>
            <p:ph type="body" sz="quarter" idx="126"/>
          </p:nvPr>
        </p:nvSpPr>
        <p:spPr>
          <a:xfrm>
            <a:off x="228600" y="2902981"/>
            <a:ext cx="2788920" cy="3269189"/>
          </a:xfrm>
          <a:noFill/>
        </p:spPr>
        <p:txBody>
          <a:bodyPr lIns="182880" tIns="182880" rIns="182880" bIns="45720">
            <a:noAutofit/>
          </a:bodyPr>
          <a:lstStyle>
            <a:lvl1pPr>
              <a:defRPr sz="1000"/>
            </a:lvl1pPr>
            <a:lvl2pPr marL="182880" indent="-182880">
              <a:defRPr sz="1000"/>
            </a:lvl2pPr>
            <a:lvl3pPr marL="365760" indent="-137160">
              <a:defRPr sz="1000"/>
            </a:lvl3pPr>
            <a:lvl4pPr marL="502920" indent="-137160">
              <a:defRPr sz="1000"/>
            </a:lvl4pPr>
            <a:lvl5pPr marL="640080" indent="-137160">
              <a:defRPr sz="1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1"/>
          <p:cNvSpPr>
            <a:spLocks noGrp="1"/>
          </p:cNvSpPr>
          <p:nvPr>
            <p:ph type="title"/>
          </p:nvPr>
        </p:nvSpPr>
        <p:spPr/>
        <p:txBody>
          <a:bodyPr/>
          <a:lstStyle/>
          <a:p>
            <a:r>
              <a:rPr lang="en-US" dirty="0"/>
              <a:t>Click to edit Master title style</a:t>
            </a:r>
          </a:p>
        </p:txBody>
      </p:sp>
      <p:sp>
        <p:nvSpPr>
          <p:cNvPr id="49" name="Text Placeholder 48"/>
          <p:cNvSpPr>
            <a:spLocks noGrp="1"/>
          </p:cNvSpPr>
          <p:nvPr>
            <p:ph type="body" sz="quarter" idx="134"/>
          </p:nvPr>
        </p:nvSpPr>
        <p:spPr>
          <a:xfrm>
            <a:off x="228600" y="1600200"/>
            <a:ext cx="1600200" cy="1273517"/>
          </a:xfrm>
        </p:spPr>
        <p:txBody>
          <a:bodyPr lIns="182880" tIns="182880" rIns="182880" bIns="182880">
            <a:noAutofit/>
          </a:bodyPr>
          <a:lstStyle>
            <a:lvl1pPr marL="0">
              <a:spcAft>
                <a:spcPts val="0"/>
              </a:spcAft>
              <a:defRPr sz="1200" b="1"/>
            </a:lvl1pPr>
            <a:lvl2pPr marL="0" indent="0">
              <a:spcAft>
                <a:spcPts val="0"/>
              </a:spcAft>
              <a:buNone/>
              <a:defRPr sz="1000" i="1"/>
            </a:lvl2pPr>
            <a:lvl3pPr marL="0" indent="0">
              <a:spcAft>
                <a:spcPts val="0"/>
              </a:spcAft>
              <a:buNone/>
              <a:defRPr sz="1000"/>
            </a:lvl3pPr>
            <a:lvl4pPr>
              <a:spcAft>
                <a:spcPts val="0"/>
              </a:spcAft>
              <a:defRPr sz="1000"/>
            </a:lvl4pPr>
            <a:lvl5pPr>
              <a:spcAft>
                <a:spcPts val="0"/>
              </a:spcAft>
              <a:defRPr sz="1000"/>
            </a:lvl5pPr>
          </a:lstStyle>
          <a:p>
            <a:pPr lvl="0"/>
            <a:r>
              <a:rPr lang="en-US" dirty="0"/>
              <a:t>Click to edit Master text styles</a:t>
            </a:r>
          </a:p>
          <a:p>
            <a:pPr lvl="1"/>
            <a:r>
              <a:rPr lang="en-US" dirty="0"/>
              <a:t>Second level</a:t>
            </a:r>
          </a:p>
          <a:p>
            <a:pPr lvl="2"/>
            <a:r>
              <a:rPr lang="en-US" dirty="0"/>
              <a:t>Third level</a:t>
            </a:r>
          </a:p>
        </p:txBody>
      </p:sp>
      <p:sp>
        <p:nvSpPr>
          <p:cNvPr id="9" name="Picture Placeholder 17"/>
          <p:cNvSpPr>
            <a:spLocks noGrp="1"/>
          </p:cNvSpPr>
          <p:nvPr>
            <p:ph type="pic" sz="quarter" idx="17"/>
          </p:nvPr>
        </p:nvSpPr>
        <p:spPr>
          <a:xfrm>
            <a:off x="1664694" y="1749212"/>
            <a:ext cx="1143000" cy="1143000"/>
          </a:xfrm>
          <a:noFill/>
        </p:spPr>
        <p:txBody>
          <a:bodyPr/>
          <a:lstStyle/>
          <a:p>
            <a:endParaRPr lang="en-US" dirty="0"/>
          </a:p>
        </p:txBody>
      </p:sp>
      <p:sp>
        <p:nvSpPr>
          <p:cNvPr id="20" name="Rectangle 19"/>
          <p:cNvSpPr/>
          <p:nvPr userDrawn="1"/>
        </p:nvSpPr>
        <p:spPr>
          <a:xfrm>
            <a:off x="3171135" y="1600200"/>
            <a:ext cx="2796309" cy="4571970"/>
          </a:xfrm>
          <a:prstGeom prst="rect">
            <a:avLst/>
          </a:prstGeom>
          <a:solidFill>
            <a:srgbClr val="E6E6E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FFFFFF"/>
              </a:solidFill>
            </a:endParaRPr>
          </a:p>
        </p:txBody>
      </p:sp>
      <p:sp>
        <p:nvSpPr>
          <p:cNvPr id="21" name="Text Placeholder 23"/>
          <p:cNvSpPr>
            <a:spLocks noGrp="1"/>
          </p:cNvSpPr>
          <p:nvPr>
            <p:ph type="body" sz="quarter" idx="137"/>
          </p:nvPr>
        </p:nvSpPr>
        <p:spPr>
          <a:xfrm>
            <a:off x="3171135" y="2902981"/>
            <a:ext cx="2788920" cy="3269189"/>
          </a:xfrm>
          <a:noFill/>
        </p:spPr>
        <p:txBody>
          <a:bodyPr lIns="182880" tIns="182880" rIns="182880" bIns="45720">
            <a:noAutofit/>
          </a:bodyPr>
          <a:lstStyle>
            <a:lvl1pPr>
              <a:defRPr sz="1000"/>
            </a:lvl1pPr>
            <a:lvl2pPr marL="182880" indent="-182880">
              <a:defRPr sz="1000"/>
            </a:lvl2pPr>
            <a:lvl3pPr marL="365760" indent="-137160">
              <a:defRPr sz="1000"/>
            </a:lvl3pPr>
            <a:lvl4pPr marL="502920" indent="-137160">
              <a:defRPr sz="1000"/>
            </a:lvl4pPr>
            <a:lvl5pPr marL="640080" indent="-137160">
              <a:defRPr sz="1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2" name="Text Placeholder 48"/>
          <p:cNvSpPr>
            <a:spLocks noGrp="1"/>
          </p:cNvSpPr>
          <p:nvPr>
            <p:ph type="body" sz="quarter" idx="138"/>
          </p:nvPr>
        </p:nvSpPr>
        <p:spPr>
          <a:xfrm>
            <a:off x="3171135" y="1600200"/>
            <a:ext cx="1600200" cy="1273517"/>
          </a:xfrm>
        </p:spPr>
        <p:txBody>
          <a:bodyPr lIns="182880" tIns="182880" rIns="182880" bIns="182880">
            <a:noAutofit/>
          </a:bodyPr>
          <a:lstStyle>
            <a:lvl1pPr marL="0">
              <a:spcAft>
                <a:spcPts val="0"/>
              </a:spcAft>
              <a:defRPr sz="1200" b="1"/>
            </a:lvl1pPr>
            <a:lvl2pPr marL="0" indent="0">
              <a:spcAft>
                <a:spcPts val="0"/>
              </a:spcAft>
              <a:buNone/>
              <a:defRPr sz="1000" i="1"/>
            </a:lvl2pPr>
            <a:lvl3pPr marL="0" indent="0">
              <a:spcAft>
                <a:spcPts val="0"/>
              </a:spcAft>
              <a:buNone/>
              <a:defRPr sz="1000"/>
            </a:lvl3pPr>
            <a:lvl4pPr>
              <a:spcAft>
                <a:spcPts val="0"/>
              </a:spcAft>
              <a:defRPr sz="1000"/>
            </a:lvl4pPr>
            <a:lvl5pPr>
              <a:spcAft>
                <a:spcPts val="0"/>
              </a:spcAft>
              <a:defRPr sz="1000"/>
            </a:lvl5pPr>
          </a:lstStyle>
          <a:p>
            <a:pPr lvl="0"/>
            <a:r>
              <a:rPr lang="en-US" dirty="0"/>
              <a:t>Click to edit Master text styles</a:t>
            </a:r>
          </a:p>
          <a:p>
            <a:pPr lvl="1"/>
            <a:r>
              <a:rPr lang="en-US" dirty="0"/>
              <a:t>Second level</a:t>
            </a:r>
          </a:p>
          <a:p>
            <a:pPr lvl="2"/>
            <a:r>
              <a:rPr lang="en-US" dirty="0"/>
              <a:t>Third level</a:t>
            </a:r>
          </a:p>
        </p:txBody>
      </p:sp>
      <p:sp>
        <p:nvSpPr>
          <p:cNvPr id="23" name="Picture Placeholder 17"/>
          <p:cNvSpPr>
            <a:spLocks noGrp="1"/>
          </p:cNvSpPr>
          <p:nvPr>
            <p:ph type="pic" sz="quarter" idx="139"/>
          </p:nvPr>
        </p:nvSpPr>
        <p:spPr>
          <a:xfrm>
            <a:off x="4607229" y="1749212"/>
            <a:ext cx="1143000" cy="1143000"/>
          </a:xfrm>
          <a:noFill/>
        </p:spPr>
        <p:txBody>
          <a:bodyPr/>
          <a:lstStyle/>
          <a:p>
            <a:endParaRPr lang="en-US" dirty="0"/>
          </a:p>
        </p:txBody>
      </p:sp>
      <p:sp>
        <p:nvSpPr>
          <p:cNvPr id="26" name="Rectangle 25"/>
          <p:cNvSpPr/>
          <p:nvPr userDrawn="1"/>
        </p:nvSpPr>
        <p:spPr>
          <a:xfrm>
            <a:off x="6115749" y="1600200"/>
            <a:ext cx="2796309" cy="4571970"/>
          </a:xfrm>
          <a:prstGeom prst="rect">
            <a:avLst/>
          </a:prstGeom>
          <a:solidFill>
            <a:srgbClr val="E6E6E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FFFFFF"/>
              </a:solidFill>
            </a:endParaRPr>
          </a:p>
        </p:txBody>
      </p:sp>
      <p:sp>
        <p:nvSpPr>
          <p:cNvPr id="27" name="Text Placeholder 23"/>
          <p:cNvSpPr>
            <a:spLocks noGrp="1"/>
          </p:cNvSpPr>
          <p:nvPr>
            <p:ph type="body" sz="quarter" idx="140"/>
          </p:nvPr>
        </p:nvSpPr>
        <p:spPr>
          <a:xfrm>
            <a:off x="6115749" y="2902981"/>
            <a:ext cx="2788920" cy="3269189"/>
          </a:xfrm>
          <a:noFill/>
        </p:spPr>
        <p:txBody>
          <a:bodyPr lIns="182880" tIns="182880" rIns="182880" bIns="45720">
            <a:noAutofit/>
          </a:bodyPr>
          <a:lstStyle>
            <a:lvl1pPr>
              <a:defRPr sz="1000"/>
            </a:lvl1pPr>
            <a:lvl2pPr marL="182880" indent="-182880">
              <a:defRPr sz="1000"/>
            </a:lvl2pPr>
            <a:lvl3pPr marL="365760" indent="-137160">
              <a:defRPr sz="1000"/>
            </a:lvl3pPr>
            <a:lvl4pPr marL="502920" indent="-137160">
              <a:defRPr sz="1000"/>
            </a:lvl4pPr>
            <a:lvl5pPr marL="640080" indent="-137160">
              <a:defRPr sz="1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8" name="Text Placeholder 48"/>
          <p:cNvSpPr>
            <a:spLocks noGrp="1"/>
          </p:cNvSpPr>
          <p:nvPr>
            <p:ph type="body" sz="quarter" idx="141"/>
          </p:nvPr>
        </p:nvSpPr>
        <p:spPr>
          <a:xfrm>
            <a:off x="6115749" y="1600200"/>
            <a:ext cx="1600200" cy="1273517"/>
          </a:xfrm>
        </p:spPr>
        <p:txBody>
          <a:bodyPr lIns="182880" tIns="182880" rIns="182880" bIns="182880">
            <a:noAutofit/>
          </a:bodyPr>
          <a:lstStyle>
            <a:lvl1pPr marL="0">
              <a:spcAft>
                <a:spcPts val="0"/>
              </a:spcAft>
              <a:defRPr sz="1200" b="1"/>
            </a:lvl1pPr>
            <a:lvl2pPr marL="0" indent="0">
              <a:spcAft>
                <a:spcPts val="0"/>
              </a:spcAft>
              <a:buNone/>
              <a:defRPr sz="1000" i="1"/>
            </a:lvl2pPr>
            <a:lvl3pPr marL="0" indent="0">
              <a:spcAft>
                <a:spcPts val="0"/>
              </a:spcAft>
              <a:buNone/>
              <a:defRPr sz="1000"/>
            </a:lvl3pPr>
            <a:lvl4pPr>
              <a:spcAft>
                <a:spcPts val="0"/>
              </a:spcAft>
              <a:defRPr sz="1000"/>
            </a:lvl4pPr>
            <a:lvl5pPr>
              <a:spcAft>
                <a:spcPts val="0"/>
              </a:spcAft>
              <a:defRPr sz="1000"/>
            </a:lvl5pPr>
          </a:lstStyle>
          <a:p>
            <a:pPr lvl="0"/>
            <a:r>
              <a:rPr lang="en-US" dirty="0"/>
              <a:t>Click to edit Master text styles</a:t>
            </a:r>
          </a:p>
          <a:p>
            <a:pPr lvl="1"/>
            <a:r>
              <a:rPr lang="en-US" dirty="0"/>
              <a:t>Second level</a:t>
            </a:r>
          </a:p>
          <a:p>
            <a:pPr lvl="2"/>
            <a:r>
              <a:rPr lang="en-US" dirty="0"/>
              <a:t>Third level</a:t>
            </a:r>
          </a:p>
        </p:txBody>
      </p:sp>
      <p:sp>
        <p:nvSpPr>
          <p:cNvPr id="29" name="Picture Placeholder 17"/>
          <p:cNvSpPr>
            <a:spLocks noGrp="1"/>
          </p:cNvSpPr>
          <p:nvPr>
            <p:ph type="pic" sz="quarter" idx="142"/>
          </p:nvPr>
        </p:nvSpPr>
        <p:spPr>
          <a:xfrm>
            <a:off x="7554938" y="1749212"/>
            <a:ext cx="1143000" cy="1143000"/>
          </a:xfrm>
          <a:noFill/>
        </p:spPr>
        <p:txBody>
          <a:bodyPr/>
          <a:lstStyle/>
          <a:p>
            <a:endParaRPr lang="en-US" dirty="0"/>
          </a:p>
        </p:txBody>
      </p:sp>
      <p:sp>
        <p:nvSpPr>
          <p:cNvPr id="31" name="Footer Placeholder 30"/>
          <p:cNvSpPr>
            <a:spLocks noGrp="1"/>
          </p:cNvSpPr>
          <p:nvPr>
            <p:ph type="ftr" sz="quarter" idx="143"/>
          </p:nvPr>
        </p:nvSpPr>
        <p:spPr/>
        <p:txBody>
          <a:bodyPr/>
          <a:lstStyle/>
          <a:p>
            <a:endParaRPr lang="en-US" dirty="0"/>
          </a:p>
        </p:txBody>
      </p:sp>
      <p:cxnSp>
        <p:nvCxnSpPr>
          <p:cNvPr id="32" name="Straight Connector 31"/>
          <p:cNvCxnSpPr/>
          <p:nvPr userDrawn="1"/>
        </p:nvCxnSpPr>
        <p:spPr>
          <a:xfrm>
            <a:off x="228600" y="2898180"/>
            <a:ext cx="278892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userDrawn="1"/>
        </p:nvCxnSpPr>
        <p:spPr>
          <a:xfrm>
            <a:off x="3171135" y="2898180"/>
            <a:ext cx="278892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userDrawn="1"/>
        </p:nvCxnSpPr>
        <p:spPr>
          <a:xfrm>
            <a:off x="6115749" y="2898180"/>
            <a:ext cx="278892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11845877"/>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preserve="1" userDrawn="1">
  <p:cSld name="CG Four Contacts with Bio">
    <p:spTree>
      <p:nvGrpSpPr>
        <p:cNvPr id="1" name=""/>
        <p:cNvGrpSpPr/>
        <p:nvPr/>
      </p:nvGrpSpPr>
      <p:grpSpPr>
        <a:xfrm>
          <a:off x="0" y="0"/>
          <a:ext cx="0" cy="0"/>
          <a:chOff x="0" y="0"/>
          <a:chExt cx="0" cy="0"/>
        </a:xfrm>
      </p:grpSpPr>
      <p:sp>
        <p:nvSpPr>
          <p:cNvPr id="16" name="Rectangle 15"/>
          <p:cNvSpPr/>
          <p:nvPr userDrawn="1"/>
        </p:nvSpPr>
        <p:spPr>
          <a:xfrm>
            <a:off x="228600" y="1600200"/>
            <a:ext cx="2039112" cy="4571970"/>
          </a:xfrm>
          <a:prstGeom prst="rect">
            <a:avLst/>
          </a:prstGeom>
          <a:solidFill>
            <a:srgbClr val="E6E6E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FFFFFF"/>
              </a:solidFill>
            </a:endParaRPr>
          </a:p>
        </p:txBody>
      </p:sp>
      <p:sp>
        <p:nvSpPr>
          <p:cNvPr id="24" name="Text Placeholder 23"/>
          <p:cNvSpPr>
            <a:spLocks noGrp="1"/>
          </p:cNvSpPr>
          <p:nvPr>
            <p:ph type="body" sz="quarter" idx="126"/>
          </p:nvPr>
        </p:nvSpPr>
        <p:spPr>
          <a:xfrm>
            <a:off x="228600" y="3794757"/>
            <a:ext cx="2039112" cy="2377414"/>
          </a:xfrm>
          <a:noFill/>
        </p:spPr>
        <p:txBody>
          <a:bodyPr lIns="182880" tIns="0" rIns="182880" bIns="45720">
            <a:noAutofit/>
          </a:bodyPr>
          <a:lstStyle>
            <a:lvl1pPr>
              <a:defRPr sz="1000"/>
            </a:lvl1pPr>
            <a:lvl2pPr marL="182880" indent="-182880">
              <a:defRPr sz="1000"/>
            </a:lvl2pPr>
            <a:lvl3pPr marL="365760" indent="-137160">
              <a:defRPr sz="1000"/>
            </a:lvl3pPr>
            <a:lvl4pPr marL="502920" indent="-137160">
              <a:defRPr sz="1000"/>
            </a:lvl4pPr>
            <a:lvl5pPr marL="640080" indent="-137160">
              <a:defRPr sz="1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1"/>
          <p:cNvSpPr>
            <a:spLocks noGrp="1"/>
          </p:cNvSpPr>
          <p:nvPr>
            <p:ph type="title"/>
          </p:nvPr>
        </p:nvSpPr>
        <p:spPr/>
        <p:txBody>
          <a:bodyPr/>
          <a:lstStyle/>
          <a:p>
            <a:r>
              <a:rPr lang="en-US" dirty="0"/>
              <a:t>Click to edit Master title style</a:t>
            </a:r>
          </a:p>
        </p:txBody>
      </p:sp>
      <p:sp>
        <p:nvSpPr>
          <p:cNvPr id="49" name="Text Placeholder 48"/>
          <p:cNvSpPr>
            <a:spLocks noGrp="1"/>
          </p:cNvSpPr>
          <p:nvPr>
            <p:ph type="body" sz="quarter" idx="134"/>
          </p:nvPr>
        </p:nvSpPr>
        <p:spPr>
          <a:xfrm>
            <a:off x="228600" y="2880367"/>
            <a:ext cx="2039112" cy="914390"/>
          </a:xfrm>
        </p:spPr>
        <p:txBody>
          <a:bodyPr lIns="182880" tIns="91440" rIns="182880" bIns="182880">
            <a:noAutofit/>
          </a:bodyPr>
          <a:lstStyle>
            <a:lvl1pPr marL="0">
              <a:spcAft>
                <a:spcPts val="0"/>
              </a:spcAft>
              <a:defRPr sz="1200" b="1"/>
            </a:lvl1pPr>
            <a:lvl2pPr marL="0" indent="0">
              <a:spcAft>
                <a:spcPts val="0"/>
              </a:spcAft>
              <a:buNone/>
              <a:defRPr sz="1000" i="1"/>
            </a:lvl2pPr>
            <a:lvl3pPr marL="0" indent="0">
              <a:spcAft>
                <a:spcPts val="0"/>
              </a:spcAft>
              <a:buNone/>
              <a:defRPr sz="1000"/>
            </a:lvl3pPr>
            <a:lvl4pPr>
              <a:spcAft>
                <a:spcPts val="0"/>
              </a:spcAft>
              <a:defRPr sz="1000"/>
            </a:lvl4pPr>
            <a:lvl5pPr>
              <a:spcAft>
                <a:spcPts val="0"/>
              </a:spcAft>
              <a:defRPr sz="1000"/>
            </a:lvl5pPr>
          </a:lstStyle>
          <a:p>
            <a:pPr lvl="0"/>
            <a:r>
              <a:rPr lang="en-US" dirty="0"/>
              <a:t>Click to edit Master text styles</a:t>
            </a:r>
          </a:p>
          <a:p>
            <a:pPr lvl="1"/>
            <a:r>
              <a:rPr lang="en-US" dirty="0"/>
              <a:t>Second level</a:t>
            </a:r>
          </a:p>
          <a:p>
            <a:pPr lvl="2"/>
            <a:r>
              <a:rPr lang="en-US" dirty="0"/>
              <a:t>Third level</a:t>
            </a:r>
          </a:p>
        </p:txBody>
      </p:sp>
      <p:sp>
        <p:nvSpPr>
          <p:cNvPr id="9" name="Picture Placeholder 17"/>
          <p:cNvSpPr>
            <a:spLocks noGrp="1" noChangeAspect="1"/>
          </p:cNvSpPr>
          <p:nvPr>
            <p:ph type="pic" sz="quarter" idx="17"/>
          </p:nvPr>
        </p:nvSpPr>
        <p:spPr>
          <a:xfrm>
            <a:off x="640123" y="1691646"/>
            <a:ext cx="1188720" cy="1188720"/>
          </a:xfrm>
          <a:noFill/>
        </p:spPr>
        <p:txBody>
          <a:bodyPr/>
          <a:lstStyle/>
          <a:p>
            <a:endParaRPr lang="en-US" dirty="0"/>
          </a:p>
        </p:txBody>
      </p:sp>
      <p:sp>
        <p:nvSpPr>
          <p:cNvPr id="31" name="Footer Placeholder 30"/>
          <p:cNvSpPr>
            <a:spLocks noGrp="1"/>
          </p:cNvSpPr>
          <p:nvPr>
            <p:ph type="ftr" sz="quarter" idx="143"/>
          </p:nvPr>
        </p:nvSpPr>
        <p:spPr/>
        <p:txBody>
          <a:bodyPr/>
          <a:lstStyle/>
          <a:p>
            <a:endParaRPr lang="en-US" dirty="0"/>
          </a:p>
        </p:txBody>
      </p:sp>
      <p:cxnSp>
        <p:nvCxnSpPr>
          <p:cNvPr id="32" name="Straight Connector 31"/>
          <p:cNvCxnSpPr/>
          <p:nvPr userDrawn="1"/>
        </p:nvCxnSpPr>
        <p:spPr>
          <a:xfrm>
            <a:off x="228600" y="2886605"/>
            <a:ext cx="2039112"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Rectangle 18"/>
          <p:cNvSpPr/>
          <p:nvPr userDrawn="1"/>
        </p:nvSpPr>
        <p:spPr>
          <a:xfrm>
            <a:off x="2457328" y="1600200"/>
            <a:ext cx="2039112" cy="4571970"/>
          </a:xfrm>
          <a:prstGeom prst="rect">
            <a:avLst/>
          </a:prstGeom>
          <a:solidFill>
            <a:srgbClr val="E6E6E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FFFFFF"/>
              </a:solidFill>
            </a:endParaRPr>
          </a:p>
        </p:txBody>
      </p:sp>
      <p:sp>
        <p:nvSpPr>
          <p:cNvPr id="25" name="Text Placeholder 23"/>
          <p:cNvSpPr>
            <a:spLocks noGrp="1"/>
          </p:cNvSpPr>
          <p:nvPr>
            <p:ph type="body" sz="quarter" idx="144"/>
          </p:nvPr>
        </p:nvSpPr>
        <p:spPr>
          <a:xfrm>
            <a:off x="2457328" y="3794757"/>
            <a:ext cx="2039112" cy="2377414"/>
          </a:xfrm>
          <a:noFill/>
        </p:spPr>
        <p:txBody>
          <a:bodyPr lIns="182880" tIns="0" rIns="182880" bIns="45720">
            <a:noAutofit/>
          </a:bodyPr>
          <a:lstStyle>
            <a:lvl1pPr>
              <a:defRPr sz="1000"/>
            </a:lvl1pPr>
            <a:lvl2pPr marL="182880" indent="-182880">
              <a:defRPr sz="1000"/>
            </a:lvl2pPr>
            <a:lvl3pPr marL="365760" indent="-137160">
              <a:defRPr sz="1000"/>
            </a:lvl3pPr>
            <a:lvl4pPr marL="502920" indent="-137160">
              <a:defRPr sz="1000"/>
            </a:lvl4pPr>
            <a:lvl5pPr marL="640080" indent="-137160">
              <a:defRPr sz="1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0" name="Text Placeholder 48"/>
          <p:cNvSpPr>
            <a:spLocks noGrp="1"/>
          </p:cNvSpPr>
          <p:nvPr>
            <p:ph type="body" sz="quarter" idx="145"/>
          </p:nvPr>
        </p:nvSpPr>
        <p:spPr>
          <a:xfrm>
            <a:off x="2457328" y="2880367"/>
            <a:ext cx="2039112" cy="914390"/>
          </a:xfrm>
        </p:spPr>
        <p:txBody>
          <a:bodyPr lIns="182880" tIns="91440" rIns="182880" bIns="182880">
            <a:noAutofit/>
          </a:bodyPr>
          <a:lstStyle>
            <a:lvl1pPr marL="0">
              <a:spcAft>
                <a:spcPts val="0"/>
              </a:spcAft>
              <a:defRPr sz="1200" b="1"/>
            </a:lvl1pPr>
            <a:lvl2pPr marL="0" indent="0">
              <a:spcAft>
                <a:spcPts val="0"/>
              </a:spcAft>
              <a:buNone/>
              <a:defRPr sz="1000" i="1"/>
            </a:lvl2pPr>
            <a:lvl3pPr marL="0" indent="0">
              <a:spcAft>
                <a:spcPts val="0"/>
              </a:spcAft>
              <a:buNone/>
              <a:defRPr sz="1000"/>
            </a:lvl3pPr>
            <a:lvl4pPr>
              <a:spcAft>
                <a:spcPts val="0"/>
              </a:spcAft>
              <a:defRPr sz="1000"/>
            </a:lvl4pPr>
            <a:lvl5pPr>
              <a:spcAft>
                <a:spcPts val="0"/>
              </a:spcAft>
              <a:defRPr sz="1000"/>
            </a:lvl5pPr>
          </a:lstStyle>
          <a:p>
            <a:pPr lvl="0"/>
            <a:r>
              <a:rPr lang="en-US" dirty="0"/>
              <a:t>Click to edit Master text styles</a:t>
            </a:r>
          </a:p>
          <a:p>
            <a:pPr lvl="1"/>
            <a:r>
              <a:rPr lang="en-US" dirty="0"/>
              <a:t>Second level</a:t>
            </a:r>
          </a:p>
          <a:p>
            <a:pPr lvl="2"/>
            <a:r>
              <a:rPr lang="en-US" dirty="0"/>
              <a:t>Third level</a:t>
            </a:r>
          </a:p>
        </p:txBody>
      </p:sp>
      <p:sp>
        <p:nvSpPr>
          <p:cNvPr id="35" name="Picture Placeholder 17"/>
          <p:cNvSpPr>
            <a:spLocks noGrp="1" noChangeAspect="1"/>
          </p:cNvSpPr>
          <p:nvPr>
            <p:ph type="pic" sz="quarter" idx="146"/>
          </p:nvPr>
        </p:nvSpPr>
        <p:spPr>
          <a:xfrm>
            <a:off x="2868851" y="1691646"/>
            <a:ext cx="1188720" cy="1188720"/>
          </a:xfrm>
          <a:noFill/>
        </p:spPr>
        <p:txBody>
          <a:bodyPr/>
          <a:lstStyle/>
          <a:p>
            <a:endParaRPr lang="en-US" dirty="0"/>
          </a:p>
        </p:txBody>
      </p:sp>
      <p:cxnSp>
        <p:nvCxnSpPr>
          <p:cNvPr id="36" name="Straight Connector 35"/>
          <p:cNvCxnSpPr/>
          <p:nvPr userDrawn="1"/>
        </p:nvCxnSpPr>
        <p:spPr>
          <a:xfrm>
            <a:off x="2457328" y="2886605"/>
            <a:ext cx="2039112"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37" name="Rectangle 36"/>
          <p:cNvSpPr/>
          <p:nvPr userDrawn="1"/>
        </p:nvSpPr>
        <p:spPr>
          <a:xfrm>
            <a:off x="4659941" y="1600200"/>
            <a:ext cx="2039112" cy="4571970"/>
          </a:xfrm>
          <a:prstGeom prst="rect">
            <a:avLst/>
          </a:prstGeom>
          <a:solidFill>
            <a:srgbClr val="E6E6E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FFFFFF"/>
              </a:solidFill>
            </a:endParaRPr>
          </a:p>
        </p:txBody>
      </p:sp>
      <p:sp>
        <p:nvSpPr>
          <p:cNvPr id="38" name="Text Placeholder 23"/>
          <p:cNvSpPr>
            <a:spLocks noGrp="1"/>
          </p:cNvSpPr>
          <p:nvPr>
            <p:ph type="body" sz="quarter" idx="147"/>
          </p:nvPr>
        </p:nvSpPr>
        <p:spPr>
          <a:xfrm>
            <a:off x="4659941" y="3794757"/>
            <a:ext cx="2039112" cy="2377414"/>
          </a:xfrm>
          <a:noFill/>
        </p:spPr>
        <p:txBody>
          <a:bodyPr lIns="182880" tIns="0" rIns="182880" bIns="45720">
            <a:noAutofit/>
          </a:bodyPr>
          <a:lstStyle>
            <a:lvl1pPr>
              <a:defRPr sz="1000"/>
            </a:lvl1pPr>
            <a:lvl2pPr marL="182880" indent="-182880">
              <a:defRPr sz="1000"/>
            </a:lvl2pPr>
            <a:lvl3pPr marL="365760" indent="-137160">
              <a:defRPr sz="1000"/>
            </a:lvl3pPr>
            <a:lvl4pPr marL="502920" indent="-137160">
              <a:defRPr sz="1000"/>
            </a:lvl4pPr>
            <a:lvl5pPr marL="640080" indent="-137160">
              <a:defRPr sz="1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9" name="Text Placeholder 48"/>
          <p:cNvSpPr>
            <a:spLocks noGrp="1"/>
          </p:cNvSpPr>
          <p:nvPr>
            <p:ph type="body" sz="quarter" idx="148"/>
          </p:nvPr>
        </p:nvSpPr>
        <p:spPr>
          <a:xfrm>
            <a:off x="4659941" y="2880367"/>
            <a:ext cx="2039112" cy="914390"/>
          </a:xfrm>
        </p:spPr>
        <p:txBody>
          <a:bodyPr lIns="182880" tIns="91440" rIns="182880" bIns="182880">
            <a:noAutofit/>
          </a:bodyPr>
          <a:lstStyle>
            <a:lvl1pPr marL="0">
              <a:spcAft>
                <a:spcPts val="0"/>
              </a:spcAft>
              <a:defRPr sz="1200" b="1"/>
            </a:lvl1pPr>
            <a:lvl2pPr marL="0" indent="0">
              <a:spcAft>
                <a:spcPts val="0"/>
              </a:spcAft>
              <a:buNone/>
              <a:defRPr sz="1000" i="1"/>
            </a:lvl2pPr>
            <a:lvl3pPr marL="0" indent="0">
              <a:spcAft>
                <a:spcPts val="0"/>
              </a:spcAft>
              <a:buNone/>
              <a:defRPr sz="1000"/>
            </a:lvl3pPr>
            <a:lvl4pPr>
              <a:spcAft>
                <a:spcPts val="0"/>
              </a:spcAft>
              <a:defRPr sz="1000"/>
            </a:lvl4pPr>
            <a:lvl5pPr>
              <a:spcAft>
                <a:spcPts val="0"/>
              </a:spcAft>
              <a:defRPr sz="1000"/>
            </a:lvl5pPr>
          </a:lstStyle>
          <a:p>
            <a:pPr lvl="0"/>
            <a:r>
              <a:rPr lang="en-US" dirty="0"/>
              <a:t>Click to edit Master text styles</a:t>
            </a:r>
          </a:p>
          <a:p>
            <a:pPr lvl="1"/>
            <a:r>
              <a:rPr lang="en-US" dirty="0"/>
              <a:t>Second level</a:t>
            </a:r>
          </a:p>
          <a:p>
            <a:pPr lvl="2"/>
            <a:r>
              <a:rPr lang="en-US" dirty="0"/>
              <a:t>Third level</a:t>
            </a:r>
          </a:p>
        </p:txBody>
      </p:sp>
      <p:sp>
        <p:nvSpPr>
          <p:cNvPr id="40" name="Picture Placeholder 17"/>
          <p:cNvSpPr>
            <a:spLocks noGrp="1" noChangeAspect="1"/>
          </p:cNvSpPr>
          <p:nvPr>
            <p:ph type="pic" sz="quarter" idx="149"/>
          </p:nvPr>
        </p:nvSpPr>
        <p:spPr>
          <a:xfrm>
            <a:off x="5071464" y="1691646"/>
            <a:ext cx="1188720" cy="1188720"/>
          </a:xfrm>
          <a:noFill/>
        </p:spPr>
        <p:txBody>
          <a:bodyPr/>
          <a:lstStyle/>
          <a:p>
            <a:endParaRPr lang="en-US" dirty="0"/>
          </a:p>
        </p:txBody>
      </p:sp>
      <p:cxnSp>
        <p:nvCxnSpPr>
          <p:cNvPr id="41" name="Straight Connector 40"/>
          <p:cNvCxnSpPr/>
          <p:nvPr userDrawn="1"/>
        </p:nvCxnSpPr>
        <p:spPr>
          <a:xfrm>
            <a:off x="4659941" y="2886605"/>
            <a:ext cx="2039112"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42" name="Rectangle 41"/>
          <p:cNvSpPr/>
          <p:nvPr userDrawn="1"/>
        </p:nvSpPr>
        <p:spPr>
          <a:xfrm>
            <a:off x="6857975" y="1600200"/>
            <a:ext cx="2039112" cy="4571970"/>
          </a:xfrm>
          <a:prstGeom prst="rect">
            <a:avLst/>
          </a:prstGeom>
          <a:solidFill>
            <a:srgbClr val="E6E6E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FFFFFF"/>
              </a:solidFill>
            </a:endParaRPr>
          </a:p>
        </p:txBody>
      </p:sp>
      <p:sp>
        <p:nvSpPr>
          <p:cNvPr id="43" name="Text Placeholder 23"/>
          <p:cNvSpPr>
            <a:spLocks noGrp="1"/>
          </p:cNvSpPr>
          <p:nvPr>
            <p:ph type="body" sz="quarter" idx="150"/>
          </p:nvPr>
        </p:nvSpPr>
        <p:spPr>
          <a:xfrm>
            <a:off x="6857975" y="3794757"/>
            <a:ext cx="2039112" cy="2377414"/>
          </a:xfrm>
          <a:noFill/>
        </p:spPr>
        <p:txBody>
          <a:bodyPr lIns="182880" tIns="0" rIns="182880" bIns="45720">
            <a:noAutofit/>
          </a:bodyPr>
          <a:lstStyle>
            <a:lvl1pPr>
              <a:defRPr sz="1000"/>
            </a:lvl1pPr>
            <a:lvl2pPr marL="182880" indent="-182880">
              <a:defRPr sz="1000"/>
            </a:lvl2pPr>
            <a:lvl3pPr marL="365760" indent="-137160">
              <a:defRPr sz="1000"/>
            </a:lvl3pPr>
            <a:lvl4pPr marL="502920" indent="-137160">
              <a:defRPr sz="1000"/>
            </a:lvl4pPr>
            <a:lvl5pPr marL="640080" indent="-137160">
              <a:defRPr sz="1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4" name="Text Placeholder 48"/>
          <p:cNvSpPr>
            <a:spLocks noGrp="1"/>
          </p:cNvSpPr>
          <p:nvPr>
            <p:ph type="body" sz="quarter" idx="151"/>
          </p:nvPr>
        </p:nvSpPr>
        <p:spPr>
          <a:xfrm>
            <a:off x="6857975" y="2880367"/>
            <a:ext cx="2039112" cy="914390"/>
          </a:xfrm>
        </p:spPr>
        <p:txBody>
          <a:bodyPr lIns="182880" tIns="91440" rIns="182880" bIns="182880">
            <a:noAutofit/>
          </a:bodyPr>
          <a:lstStyle>
            <a:lvl1pPr marL="0">
              <a:spcAft>
                <a:spcPts val="0"/>
              </a:spcAft>
              <a:defRPr sz="1200" b="1"/>
            </a:lvl1pPr>
            <a:lvl2pPr marL="0" indent="0">
              <a:spcAft>
                <a:spcPts val="0"/>
              </a:spcAft>
              <a:buNone/>
              <a:defRPr sz="1000" i="1"/>
            </a:lvl2pPr>
            <a:lvl3pPr marL="0" indent="0">
              <a:spcAft>
                <a:spcPts val="0"/>
              </a:spcAft>
              <a:buNone/>
              <a:defRPr sz="1000"/>
            </a:lvl3pPr>
            <a:lvl4pPr>
              <a:spcAft>
                <a:spcPts val="0"/>
              </a:spcAft>
              <a:defRPr sz="1000"/>
            </a:lvl4pPr>
            <a:lvl5pPr>
              <a:spcAft>
                <a:spcPts val="0"/>
              </a:spcAft>
              <a:defRPr sz="1000"/>
            </a:lvl5pPr>
          </a:lstStyle>
          <a:p>
            <a:pPr lvl="0"/>
            <a:r>
              <a:rPr lang="en-US" dirty="0"/>
              <a:t>Click to edit Master text styles</a:t>
            </a:r>
          </a:p>
          <a:p>
            <a:pPr lvl="1"/>
            <a:r>
              <a:rPr lang="en-US" dirty="0"/>
              <a:t>Second level</a:t>
            </a:r>
          </a:p>
          <a:p>
            <a:pPr lvl="2"/>
            <a:r>
              <a:rPr lang="en-US" dirty="0"/>
              <a:t>Third level</a:t>
            </a:r>
          </a:p>
        </p:txBody>
      </p:sp>
      <p:sp>
        <p:nvSpPr>
          <p:cNvPr id="45" name="Picture Placeholder 17"/>
          <p:cNvSpPr>
            <a:spLocks noGrp="1" noChangeAspect="1"/>
          </p:cNvSpPr>
          <p:nvPr>
            <p:ph type="pic" sz="quarter" idx="152"/>
          </p:nvPr>
        </p:nvSpPr>
        <p:spPr>
          <a:xfrm>
            <a:off x="7269498" y="1691646"/>
            <a:ext cx="1188720" cy="1188720"/>
          </a:xfrm>
          <a:noFill/>
        </p:spPr>
        <p:txBody>
          <a:bodyPr/>
          <a:lstStyle/>
          <a:p>
            <a:endParaRPr lang="en-US" dirty="0"/>
          </a:p>
        </p:txBody>
      </p:sp>
      <p:cxnSp>
        <p:nvCxnSpPr>
          <p:cNvPr id="46" name="Straight Connector 45"/>
          <p:cNvCxnSpPr/>
          <p:nvPr userDrawn="1"/>
        </p:nvCxnSpPr>
        <p:spPr>
          <a:xfrm>
            <a:off x="6857975" y="2886605"/>
            <a:ext cx="2039112"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5675895"/>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preserve="1" userDrawn="1">
  <p:cSld name="CG Eight Tombstones">
    <p:spTree>
      <p:nvGrpSpPr>
        <p:cNvPr id="1" name=""/>
        <p:cNvGrpSpPr/>
        <p:nvPr/>
      </p:nvGrpSpPr>
      <p:grpSpPr>
        <a:xfrm>
          <a:off x="0" y="0"/>
          <a:ext cx="0" cy="0"/>
          <a:chOff x="0" y="0"/>
          <a:chExt cx="0" cy="0"/>
        </a:xfrm>
      </p:grpSpPr>
      <p:sp>
        <p:nvSpPr>
          <p:cNvPr id="12" name="Rectangle 11"/>
          <p:cNvSpPr/>
          <p:nvPr userDrawn="1"/>
        </p:nvSpPr>
        <p:spPr>
          <a:xfrm>
            <a:off x="228600" y="1600200"/>
            <a:ext cx="8685213" cy="4572000"/>
          </a:xfrm>
          <a:prstGeom prst="rect">
            <a:avLst/>
          </a:prstGeom>
          <a:solidFill>
            <a:srgbClr val="D7F0F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FFFFFF"/>
              </a:solidFill>
            </a:endParaRPr>
          </a:p>
        </p:txBody>
      </p:sp>
      <p:sp>
        <p:nvSpPr>
          <p:cNvPr id="2" name="Title 1"/>
          <p:cNvSpPr>
            <a:spLocks noGrp="1"/>
          </p:cNvSpPr>
          <p:nvPr>
            <p:ph type="title"/>
          </p:nvPr>
        </p:nvSpPr>
        <p:spPr/>
        <p:txBody>
          <a:bodyPr/>
          <a:lstStyle/>
          <a:p>
            <a:r>
              <a:rPr lang="en-US" dirty="0"/>
              <a:t>Click to edit Master title style</a:t>
            </a:r>
          </a:p>
        </p:txBody>
      </p:sp>
      <p:sp>
        <p:nvSpPr>
          <p:cNvPr id="4" name="Text Placeholder 21"/>
          <p:cNvSpPr>
            <a:spLocks noGrp="1"/>
          </p:cNvSpPr>
          <p:nvPr>
            <p:ph type="body" sz="quarter" idx="101"/>
          </p:nvPr>
        </p:nvSpPr>
        <p:spPr>
          <a:xfrm>
            <a:off x="453142" y="1752600"/>
            <a:ext cx="1909058" cy="2042922"/>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640080" rIns="91440" bIns="91440">
            <a:noAutofit/>
          </a:bodyPr>
          <a:lstStyle>
            <a:lvl1pPr marL="0" indent="0">
              <a:lnSpc>
                <a:spcPct val="100000"/>
              </a:lnSpc>
              <a:spcBef>
                <a:spcPts val="0"/>
              </a:spcBef>
              <a:spcAft>
                <a:spcPts val="300"/>
              </a:spcAft>
              <a:buNone/>
              <a:defRPr sz="11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9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900" b="0" i="1"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9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9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21"/>
          <p:cNvSpPr>
            <a:spLocks noGrp="1"/>
          </p:cNvSpPr>
          <p:nvPr>
            <p:ph type="body" sz="quarter" idx="102"/>
          </p:nvPr>
        </p:nvSpPr>
        <p:spPr>
          <a:xfrm>
            <a:off x="2565528" y="1752600"/>
            <a:ext cx="1909058" cy="2042922"/>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640080" rIns="91440" bIns="91440">
            <a:noAutofit/>
          </a:bodyPr>
          <a:lstStyle>
            <a:lvl1pPr marL="0" indent="0">
              <a:lnSpc>
                <a:spcPct val="100000"/>
              </a:lnSpc>
              <a:spcBef>
                <a:spcPts val="0"/>
              </a:spcBef>
              <a:spcAft>
                <a:spcPts val="300"/>
              </a:spcAft>
              <a:buNone/>
              <a:defRPr sz="11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9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900" b="0" i="1"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9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9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Text Placeholder 21"/>
          <p:cNvSpPr>
            <a:spLocks noGrp="1"/>
          </p:cNvSpPr>
          <p:nvPr>
            <p:ph type="body" sz="quarter" idx="103"/>
          </p:nvPr>
        </p:nvSpPr>
        <p:spPr>
          <a:xfrm>
            <a:off x="4677914" y="1752600"/>
            <a:ext cx="1909058" cy="2042922"/>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640080" rIns="91440" bIns="91440">
            <a:noAutofit/>
          </a:bodyPr>
          <a:lstStyle>
            <a:lvl1pPr marL="0" indent="0">
              <a:lnSpc>
                <a:spcPct val="100000"/>
              </a:lnSpc>
              <a:spcBef>
                <a:spcPts val="0"/>
              </a:spcBef>
              <a:spcAft>
                <a:spcPts val="300"/>
              </a:spcAft>
              <a:buNone/>
              <a:defRPr sz="11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9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9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9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9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ext Placeholder 21"/>
          <p:cNvSpPr>
            <a:spLocks noGrp="1"/>
          </p:cNvSpPr>
          <p:nvPr>
            <p:ph type="body" sz="quarter" idx="104"/>
          </p:nvPr>
        </p:nvSpPr>
        <p:spPr>
          <a:xfrm>
            <a:off x="6790301" y="1752600"/>
            <a:ext cx="1909058" cy="2042922"/>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640080" rIns="91440" bIns="91440">
            <a:noAutofit/>
          </a:bodyPr>
          <a:lstStyle>
            <a:lvl1pPr marL="0" indent="0">
              <a:lnSpc>
                <a:spcPct val="100000"/>
              </a:lnSpc>
              <a:spcBef>
                <a:spcPts val="0"/>
              </a:spcBef>
              <a:spcAft>
                <a:spcPts val="300"/>
              </a:spcAft>
              <a:buNone/>
              <a:defRPr sz="11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9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9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9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9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ext Placeholder 21"/>
          <p:cNvSpPr>
            <a:spLocks noGrp="1"/>
          </p:cNvSpPr>
          <p:nvPr>
            <p:ph type="body" sz="quarter" idx="105"/>
          </p:nvPr>
        </p:nvSpPr>
        <p:spPr>
          <a:xfrm>
            <a:off x="453142" y="3962400"/>
            <a:ext cx="1909058" cy="2042922"/>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640080" rIns="91440" bIns="91440">
            <a:noAutofit/>
          </a:bodyPr>
          <a:lstStyle>
            <a:lvl1pPr marL="0" indent="0">
              <a:lnSpc>
                <a:spcPct val="100000"/>
              </a:lnSpc>
              <a:spcBef>
                <a:spcPts val="0"/>
              </a:spcBef>
              <a:spcAft>
                <a:spcPts val="300"/>
              </a:spcAft>
              <a:buNone/>
              <a:defRPr sz="11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9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900" b="0" i="1"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9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9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ext Placeholder 21"/>
          <p:cNvSpPr>
            <a:spLocks noGrp="1"/>
          </p:cNvSpPr>
          <p:nvPr>
            <p:ph type="body" sz="quarter" idx="106"/>
          </p:nvPr>
        </p:nvSpPr>
        <p:spPr>
          <a:xfrm>
            <a:off x="2565148" y="3962400"/>
            <a:ext cx="1909058" cy="2042922"/>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640080" rIns="91440" bIns="91440">
            <a:noAutofit/>
          </a:bodyPr>
          <a:lstStyle>
            <a:lvl1pPr marL="0" indent="0">
              <a:lnSpc>
                <a:spcPct val="100000"/>
              </a:lnSpc>
              <a:spcBef>
                <a:spcPts val="0"/>
              </a:spcBef>
              <a:spcAft>
                <a:spcPts val="300"/>
              </a:spcAft>
              <a:buNone/>
              <a:defRPr sz="11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9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900" b="0" i="1"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9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9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Text Placeholder 21"/>
          <p:cNvSpPr>
            <a:spLocks noGrp="1"/>
          </p:cNvSpPr>
          <p:nvPr>
            <p:ph type="body" sz="quarter" idx="107"/>
          </p:nvPr>
        </p:nvSpPr>
        <p:spPr>
          <a:xfrm>
            <a:off x="4677154" y="3962400"/>
            <a:ext cx="1909058" cy="2042922"/>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640080" rIns="91440" bIns="91440">
            <a:noAutofit/>
          </a:bodyPr>
          <a:lstStyle>
            <a:lvl1pPr marL="0" indent="0">
              <a:lnSpc>
                <a:spcPct val="100000"/>
              </a:lnSpc>
              <a:spcBef>
                <a:spcPts val="0"/>
              </a:spcBef>
              <a:spcAft>
                <a:spcPts val="300"/>
              </a:spcAft>
              <a:buNone/>
              <a:defRPr sz="11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9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900" b="0" i="1"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9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9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ext Placeholder 21"/>
          <p:cNvSpPr>
            <a:spLocks noGrp="1"/>
          </p:cNvSpPr>
          <p:nvPr>
            <p:ph type="body" sz="quarter" idx="108"/>
          </p:nvPr>
        </p:nvSpPr>
        <p:spPr>
          <a:xfrm>
            <a:off x="6789160" y="3962400"/>
            <a:ext cx="1909058" cy="2042922"/>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640080" rIns="91440" bIns="91440">
            <a:noAutofit/>
          </a:bodyPr>
          <a:lstStyle>
            <a:lvl1pPr marL="0" indent="0">
              <a:lnSpc>
                <a:spcPct val="100000"/>
              </a:lnSpc>
              <a:spcBef>
                <a:spcPts val="0"/>
              </a:spcBef>
              <a:spcAft>
                <a:spcPts val="300"/>
              </a:spcAft>
              <a:buNone/>
              <a:defRPr sz="11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9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900" b="0" i="1"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9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9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Footer Placeholder 12"/>
          <p:cNvSpPr>
            <a:spLocks noGrp="1"/>
          </p:cNvSpPr>
          <p:nvPr>
            <p:ph type="ftr" sz="quarter" idx="109"/>
          </p:nvPr>
        </p:nvSpPr>
        <p:spPr/>
        <p:txBody>
          <a:bodyPr/>
          <a:lstStyle/>
          <a:p>
            <a:endParaRPr lang="en-US" dirty="0"/>
          </a:p>
        </p:txBody>
      </p:sp>
    </p:spTree>
    <p:extLst>
      <p:ext uri="{BB962C8B-B14F-4D97-AF65-F5344CB8AC3E}">
        <p14:creationId xmlns:p14="http://schemas.microsoft.com/office/powerpoint/2010/main" val="2902666910"/>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preserve="1" userDrawn="1">
  <p:cSld name="CG Twelve Tombstones">
    <p:spTree>
      <p:nvGrpSpPr>
        <p:cNvPr id="1" name=""/>
        <p:cNvGrpSpPr/>
        <p:nvPr/>
      </p:nvGrpSpPr>
      <p:grpSpPr>
        <a:xfrm>
          <a:off x="0" y="0"/>
          <a:ext cx="0" cy="0"/>
          <a:chOff x="0" y="0"/>
          <a:chExt cx="0" cy="0"/>
        </a:xfrm>
      </p:grpSpPr>
      <p:sp>
        <p:nvSpPr>
          <p:cNvPr id="16" name="Rectangle 15"/>
          <p:cNvSpPr/>
          <p:nvPr userDrawn="1"/>
        </p:nvSpPr>
        <p:spPr>
          <a:xfrm>
            <a:off x="228600" y="1600200"/>
            <a:ext cx="8685213" cy="4572000"/>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FFFFFF"/>
              </a:solidFill>
            </a:endParaRPr>
          </a:p>
        </p:txBody>
      </p:sp>
      <p:sp>
        <p:nvSpPr>
          <p:cNvPr id="2" name="Title 1"/>
          <p:cNvSpPr>
            <a:spLocks noGrp="1"/>
          </p:cNvSpPr>
          <p:nvPr>
            <p:ph type="title"/>
          </p:nvPr>
        </p:nvSpPr>
        <p:spPr/>
        <p:txBody>
          <a:bodyPr/>
          <a:lstStyle/>
          <a:p>
            <a:r>
              <a:rPr lang="en-US"/>
              <a:t>Click to edit Master title style</a:t>
            </a:r>
          </a:p>
        </p:txBody>
      </p:sp>
      <p:sp>
        <p:nvSpPr>
          <p:cNvPr id="4" name="Text Placeholder 21"/>
          <p:cNvSpPr>
            <a:spLocks noGrp="1"/>
          </p:cNvSpPr>
          <p:nvPr>
            <p:ph type="body" sz="quarter" idx="101"/>
          </p:nvPr>
        </p:nvSpPr>
        <p:spPr>
          <a:xfrm>
            <a:off x="411866" y="1804232"/>
            <a:ext cx="1950334" cy="1292641"/>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21"/>
          <p:cNvSpPr>
            <a:spLocks noGrp="1"/>
          </p:cNvSpPr>
          <p:nvPr>
            <p:ph type="body" sz="quarter" idx="102"/>
          </p:nvPr>
        </p:nvSpPr>
        <p:spPr>
          <a:xfrm>
            <a:off x="2538011" y="1804232"/>
            <a:ext cx="1950334" cy="1292641"/>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Text Placeholder 21"/>
          <p:cNvSpPr>
            <a:spLocks noGrp="1"/>
          </p:cNvSpPr>
          <p:nvPr>
            <p:ph type="body" sz="quarter" idx="103"/>
          </p:nvPr>
        </p:nvSpPr>
        <p:spPr>
          <a:xfrm>
            <a:off x="4664156" y="1804232"/>
            <a:ext cx="1950334" cy="1292641"/>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ext Placeholder 21"/>
          <p:cNvSpPr>
            <a:spLocks noGrp="1"/>
          </p:cNvSpPr>
          <p:nvPr>
            <p:ph type="body" sz="quarter" idx="104"/>
          </p:nvPr>
        </p:nvSpPr>
        <p:spPr>
          <a:xfrm>
            <a:off x="6790302" y="1804232"/>
            <a:ext cx="1950334" cy="1292641"/>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ext Placeholder 21"/>
          <p:cNvSpPr>
            <a:spLocks noGrp="1"/>
          </p:cNvSpPr>
          <p:nvPr>
            <p:ph type="body" sz="quarter" idx="105"/>
          </p:nvPr>
        </p:nvSpPr>
        <p:spPr>
          <a:xfrm>
            <a:off x="411866" y="3235815"/>
            <a:ext cx="1950334" cy="1292641"/>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ext Placeholder 21"/>
          <p:cNvSpPr>
            <a:spLocks noGrp="1"/>
          </p:cNvSpPr>
          <p:nvPr>
            <p:ph type="body" sz="quarter" idx="106"/>
          </p:nvPr>
        </p:nvSpPr>
        <p:spPr>
          <a:xfrm>
            <a:off x="2537631" y="4666257"/>
            <a:ext cx="1950334" cy="1292641"/>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Text Placeholder 21"/>
          <p:cNvSpPr>
            <a:spLocks noGrp="1"/>
          </p:cNvSpPr>
          <p:nvPr>
            <p:ph type="body" sz="quarter" idx="107"/>
          </p:nvPr>
        </p:nvSpPr>
        <p:spPr>
          <a:xfrm>
            <a:off x="4663396" y="4666257"/>
            <a:ext cx="1950334" cy="1292641"/>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ext Placeholder 21"/>
          <p:cNvSpPr>
            <a:spLocks noGrp="1"/>
          </p:cNvSpPr>
          <p:nvPr>
            <p:ph type="body" sz="quarter" idx="108"/>
          </p:nvPr>
        </p:nvSpPr>
        <p:spPr>
          <a:xfrm>
            <a:off x="6789161" y="4666257"/>
            <a:ext cx="1950334" cy="1292641"/>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Text Placeholder 21"/>
          <p:cNvSpPr>
            <a:spLocks noGrp="1"/>
          </p:cNvSpPr>
          <p:nvPr>
            <p:ph type="body" sz="quarter" idx="109"/>
          </p:nvPr>
        </p:nvSpPr>
        <p:spPr>
          <a:xfrm>
            <a:off x="411866" y="4667397"/>
            <a:ext cx="1950334" cy="1292641"/>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Text Placeholder 21"/>
          <p:cNvSpPr>
            <a:spLocks noGrp="1"/>
          </p:cNvSpPr>
          <p:nvPr>
            <p:ph type="body" sz="quarter" idx="110"/>
          </p:nvPr>
        </p:nvSpPr>
        <p:spPr>
          <a:xfrm>
            <a:off x="2537631" y="3235245"/>
            <a:ext cx="1950334" cy="1292641"/>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Text Placeholder 21"/>
          <p:cNvSpPr>
            <a:spLocks noGrp="1"/>
          </p:cNvSpPr>
          <p:nvPr>
            <p:ph type="body" sz="quarter" idx="111"/>
          </p:nvPr>
        </p:nvSpPr>
        <p:spPr>
          <a:xfrm>
            <a:off x="4663396" y="3235245"/>
            <a:ext cx="1950334" cy="1292641"/>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Text Placeholder 21"/>
          <p:cNvSpPr>
            <a:spLocks noGrp="1"/>
          </p:cNvSpPr>
          <p:nvPr>
            <p:ph type="body" sz="quarter" idx="112"/>
          </p:nvPr>
        </p:nvSpPr>
        <p:spPr>
          <a:xfrm>
            <a:off x="6789161" y="3235244"/>
            <a:ext cx="1950334" cy="1292641"/>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7" name="Footer Placeholder 16"/>
          <p:cNvSpPr>
            <a:spLocks noGrp="1"/>
          </p:cNvSpPr>
          <p:nvPr>
            <p:ph type="ftr" sz="quarter" idx="113"/>
          </p:nvPr>
        </p:nvSpPr>
        <p:spPr/>
        <p:txBody>
          <a:bodyPr/>
          <a:lstStyle/>
          <a:p>
            <a:endParaRPr lang="en-US" dirty="0"/>
          </a:p>
        </p:txBody>
      </p:sp>
    </p:spTree>
    <p:extLst>
      <p:ext uri="{BB962C8B-B14F-4D97-AF65-F5344CB8AC3E}">
        <p14:creationId xmlns:p14="http://schemas.microsoft.com/office/powerpoint/2010/main" val="2354381202"/>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preserve="1" userDrawn="1">
  <p:cSld name="CG Fifteen Tombstones">
    <p:spTree>
      <p:nvGrpSpPr>
        <p:cNvPr id="1" name=""/>
        <p:cNvGrpSpPr/>
        <p:nvPr/>
      </p:nvGrpSpPr>
      <p:grpSpPr>
        <a:xfrm>
          <a:off x="0" y="0"/>
          <a:ext cx="0" cy="0"/>
          <a:chOff x="0" y="0"/>
          <a:chExt cx="0" cy="0"/>
        </a:xfrm>
      </p:grpSpPr>
      <p:sp>
        <p:nvSpPr>
          <p:cNvPr id="19" name="Rectangle 18"/>
          <p:cNvSpPr/>
          <p:nvPr userDrawn="1"/>
        </p:nvSpPr>
        <p:spPr>
          <a:xfrm>
            <a:off x="228600" y="1600199"/>
            <a:ext cx="8685213" cy="4571971"/>
          </a:xfrm>
          <a:prstGeom prst="rect">
            <a:avLst/>
          </a:prstGeom>
          <a:solidFill>
            <a:srgbClr val="D7F0F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FFFFFF"/>
              </a:solidFill>
            </a:endParaRPr>
          </a:p>
        </p:txBody>
      </p:sp>
      <p:sp>
        <p:nvSpPr>
          <p:cNvPr id="2" name="Title 1"/>
          <p:cNvSpPr>
            <a:spLocks noGrp="1"/>
          </p:cNvSpPr>
          <p:nvPr>
            <p:ph type="title"/>
          </p:nvPr>
        </p:nvSpPr>
        <p:spPr/>
        <p:txBody>
          <a:bodyPr/>
          <a:lstStyle/>
          <a:p>
            <a:r>
              <a:rPr lang="en-US"/>
              <a:t>Click to edit Master title style</a:t>
            </a:r>
          </a:p>
        </p:txBody>
      </p:sp>
      <p:sp>
        <p:nvSpPr>
          <p:cNvPr id="4" name="Text Placeholder 21"/>
          <p:cNvSpPr>
            <a:spLocks noGrp="1"/>
          </p:cNvSpPr>
          <p:nvPr>
            <p:ph type="body" sz="quarter" idx="101"/>
          </p:nvPr>
        </p:nvSpPr>
        <p:spPr>
          <a:xfrm>
            <a:off x="420688" y="1786946"/>
            <a:ext cx="1564877" cy="1342842"/>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21"/>
          <p:cNvSpPr>
            <a:spLocks noGrp="1"/>
          </p:cNvSpPr>
          <p:nvPr>
            <p:ph type="body" sz="quarter" idx="102"/>
          </p:nvPr>
        </p:nvSpPr>
        <p:spPr>
          <a:xfrm>
            <a:off x="2106216" y="1786946"/>
            <a:ext cx="1564877" cy="1342842"/>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Text Placeholder 21"/>
          <p:cNvSpPr>
            <a:spLocks noGrp="1"/>
          </p:cNvSpPr>
          <p:nvPr>
            <p:ph type="body" sz="quarter" idx="103"/>
          </p:nvPr>
        </p:nvSpPr>
        <p:spPr>
          <a:xfrm>
            <a:off x="3791744" y="1786946"/>
            <a:ext cx="1564877" cy="1342842"/>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ext Placeholder 21"/>
          <p:cNvSpPr>
            <a:spLocks noGrp="1"/>
          </p:cNvSpPr>
          <p:nvPr>
            <p:ph type="body" sz="quarter" idx="104"/>
          </p:nvPr>
        </p:nvSpPr>
        <p:spPr>
          <a:xfrm>
            <a:off x="5477272" y="1786946"/>
            <a:ext cx="1564877" cy="1342842"/>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ext Placeholder 21"/>
          <p:cNvSpPr>
            <a:spLocks noGrp="1"/>
          </p:cNvSpPr>
          <p:nvPr>
            <p:ph type="body" sz="quarter" idx="105"/>
          </p:nvPr>
        </p:nvSpPr>
        <p:spPr>
          <a:xfrm>
            <a:off x="420688" y="3218143"/>
            <a:ext cx="1564877" cy="1342842"/>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ext Placeholder 21"/>
          <p:cNvSpPr>
            <a:spLocks noGrp="1"/>
          </p:cNvSpPr>
          <p:nvPr>
            <p:ph type="body" sz="quarter" idx="106"/>
          </p:nvPr>
        </p:nvSpPr>
        <p:spPr>
          <a:xfrm>
            <a:off x="2106216" y="4648200"/>
            <a:ext cx="1564877" cy="1342842"/>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Text Placeholder 21"/>
          <p:cNvSpPr>
            <a:spLocks noGrp="1"/>
          </p:cNvSpPr>
          <p:nvPr>
            <p:ph type="body" sz="quarter" idx="107"/>
          </p:nvPr>
        </p:nvSpPr>
        <p:spPr>
          <a:xfrm>
            <a:off x="3791744" y="4648200"/>
            <a:ext cx="1564877" cy="1342842"/>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ext Placeholder 21"/>
          <p:cNvSpPr>
            <a:spLocks noGrp="1"/>
          </p:cNvSpPr>
          <p:nvPr>
            <p:ph type="body" sz="quarter" idx="108"/>
          </p:nvPr>
        </p:nvSpPr>
        <p:spPr>
          <a:xfrm>
            <a:off x="5477272" y="4648200"/>
            <a:ext cx="1564877" cy="1342842"/>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Text Placeholder 21"/>
          <p:cNvSpPr>
            <a:spLocks noGrp="1"/>
          </p:cNvSpPr>
          <p:nvPr>
            <p:ph type="body" sz="quarter" idx="109"/>
          </p:nvPr>
        </p:nvSpPr>
        <p:spPr>
          <a:xfrm>
            <a:off x="420688" y="4649340"/>
            <a:ext cx="1564877" cy="1342842"/>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Text Placeholder 21"/>
          <p:cNvSpPr>
            <a:spLocks noGrp="1"/>
          </p:cNvSpPr>
          <p:nvPr>
            <p:ph type="body" sz="quarter" idx="110"/>
          </p:nvPr>
        </p:nvSpPr>
        <p:spPr>
          <a:xfrm>
            <a:off x="2106216" y="3217573"/>
            <a:ext cx="1564877" cy="1342842"/>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Text Placeholder 21"/>
          <p:cNvSpPr>
            <a:spLocks noGrp="1"/>
          </p:cNvSpPr>
          <p:nvPr>
            <p:ph type="body" sz="quarter" idx="111"/>
          </p:nvPr>
        </p:nvSpPr>
        <p:spPr>
          <a:xfrm>
            <a:off x="3791744" y="3217573"/>
            <a:ext cx="1564877" cy="1342842"/>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Text Placeholder 21"/>
          <p:cNvSpPr>
            <a:spLocks noGrp="1"/>
          </p:cNvSpPr>
          <p:nvPr>
            <p:ph type="body" sz="quarter" idx="112"/>
          </p:nvPr>
        </p:nvSpPr>
        <p:spPr>
          <a:xfrm>
            <a:off x="5477272" y="3217573"/>
            <a:ext cx="1564877" cy="1342842"/>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6" name="Text Placeholder 21"/>
          <p:cNvSpPr>
            <a:spLocks noGrp="1"/>
          </p:cNvSpPr>
          <p:nvPr>
            <p:ph type="body" sz="quarter" idx="113"/>
          </p:nvPr>
        </p:nvSpPr>
        <p:spPr>
          <a:xfrm>
            <a:off x="7162800" y="1786946"/>
            <a:ext cx="1564877" cy="1342842"/>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7" name="Text Placeholder 21"/>
          <p:cNvSpPr>
            <a:spLocks noGrp="1"/>
          </p:cNvSpPr>
          <p:nvPr>
            <p:ph type="body" sz="quarter" idx="114"/>
          </p:nvPr>
        </p:nvSpPr>
        <p:spPr>
          <a:xfrm>
            <a:off x="7162800" y="4648200"/>
            <a:ext cx="1564877" cy="1342842"/>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8" name="Text Placeholder 21"/>
          <p:cNvSpPr>
            <a:spLocks noGrp="1"/>
          </p:cNvSpPr>
          <p:nvPr>
            <p:ph type="body" sz="quarter" idx="115"/>
          </p:nvPr>
        </p:nvSpPr>
        <p:spPr>
          <a:xfrm>
            <a:off x="7162800" y="3217573"/>
            <a:ext cx="1564877" cy="1342842"/>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0" name="Footer Placeholder 19"/>
          <p:cNvSpPr>
            <a:spLocks noGrp="1"/>
          </p:cNvSpPr>
          <p:nvPr>
            <p:ph type="ftr" sz="quarter" idx="116"/>
          </p:nvPr>
        </p:nvSpPr>
        <p:spPr/>
        <p:txBody>
          <a:bodyPr/>
          <a:lstStyle/>
          <a:p>
            <a:endParaRPr lang="en-US" dirty="0"/>
          </a:p>
        </p:txBody>
      </p:sp>
    </p:spTree>
    <p:extLst>
      <p:ext uri="{BB962C8B-B14F-4D97-AF65-F5344CB8AC3E}">
        <p14:creationId xmlns:p14="http://schemas.microsoft.com/office/powerpoint/2010/main" val="2770306667"/>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preserve="1" userDrawn="1">
  <p:cSld name="CG Text with 9 Tombstones">
    <p:spTree>
      <p:nvGrpSpPr>
        <p:cNvPr id="1" name=""/>
        <p:cNvGrpSpPr/>
        <p:nvPr/>
      </p:nvGrpSpPr>
      <p:grpSpPr>
        <a:xfrm>
          <a:off x="0" y="0"/>
          <a:ext cx="0" cy="0"/>
          <a:chOff x="0" y="0"/>
          <a:chExt cx="0" cy="0"/>
        </a:xfrm>
      </p:grpSpPr>
      <p:sp>
        <p:nvSpPr>
          <p:cNvPr id="19" name="Rectangle 18"/>
          <p:cNvSpPr/>
          <p:nvPr userDrawn="1"/>
        </p:nvSpPr>
        <p:spPr bwMode="auto">
          <a:xfrm>
            <a:off x="3922889" y="1600200"/>
            <a:ext cx="4990924" cy="4570413"/>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FFFFFF"/>
              </a:solidFill>
            </a:endParaRPr>
          </a:p>
        </p:txBody>
      </p:sp>
      <p:sp>
        <p:nvSpPr>
          <p:cNvPr id="2" name="Title 1"/>
          <p:cNvSpPr>
            <a:spLocks noGrp="1"/>
          </p:cNvSpPr>
          <p:nvPr>
            <p:ph type="title"/>
          </p:nvPr>
        </p:nvSpPr>
        <p:spPr/>
        <p:txBody>
          <a:bodyPr/>
          <a:lstStyle/>
          <a:p>
            <a:r>
              <a:rPr lang="en-US"/>
              <a:t>Click to edit Master title style</a:t>
            </a:r>
          </a:p>
        </p:txBody>
      </p:sp>
      <p:sp>
        <p:nvSpPr>
          <p:cNvPr id="6" name="Text Placeholder 21"/>
          <p:cNvSpPr>
            <a:spLocks noGrp="1"/>
          </p:cNvSpPr>
          <p:nvPr>
            <p:ph type="body" sz="quarter" idx="103"/>
          </p:nvPr>
        </p:nvSpPr>
        <p:spPr bwMode="auto">
          <a:xfrm>
            <a:off x="4060318" y="1758965"/>
            <a:ext cx="1502282" cy="1365235"/>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rgbClr val="000000"/>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ext Placeholder 21"/>
          <p:cNvSpPr>
            <a:spLocks noGrp="1"/>
          </p:cNvSpPr>
          <p:nvPr>
            <p:ph type="body" sz="quarter" idx="104"/>
          </p:nvPr>
        </p:nvSpPr>
        <p:spPr bwMode="auto">
          <a:xfrm>
            <a:off x="5660518" y="1758965"/>
            <a:ext cx="1502282" cy="1365235"/>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Text Placeholder 21"/>
          <p:cNvSpPr>
            <a:spLocks noGrp="1"/>
          </p:cNvSpPr>
          <p:nvPr>
            <p:ph type="body" sz="quarter" idx="107"/>
          </p:nvPr>
        </p:nvSpPr>
        <p:spPr bwMode="auto">
          <a:xfrm>
            <a:off x="4060318" y="4648200"/>
            <a:ext cx="1502282" cy="1365235"/>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ext Placeholder 21"/>
          <p:cNvSpPr>
            <a:spLocks noGrp="1"/>
          </p:cNvSpPr>
          <p:nvPr>
            <p:ph type="body" sz="quarter" idx="108"/>
          </p:nvPr>
        </p:nvSpPr>
        <p:spPr bwMode="auto">
          <a:xfrm>
            <a:off x="5660518" y="4648200"/>
            <a:ext cx="1502282" cy="1365235"/>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Text Placeholder 21"/>
          <p:cNvSpPr>
            <a:spLocks noGrp="1"/>
          </p:cNvSpPr>
          <p:nvPr>
            <p:ph type="body" sz="quarter" idx="111"/>
          </p:nvPr>
        </p:nvSpPr>
        <p:spPr bwMode="auto">
          <a:xfrm>
            <a:off x="4060318" y="3203583"/>
            <a:ext cx="1502282" cy="1365235"/>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mj-lt"/>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mj-lt"/>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mj-lt"/>
                <a:ea typeface="+mn-ea"/>
                <a:cs typeface="Times New Roman"/>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mj-lt"/>
                <a:ea typeface="+mn-ea"/>
                <a:cs typeface="Times New Roman"/>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Text Placeholder 21"/>
          <p:cNvSpPr>
            <a:spLocks noGrp="1"/>
          </p:cNvSpPr>
          <p:nvPr>
            <p:ph type="body" sz="quarter" idx="112"/>
          </p:nvPr>
        </p:nvSpPr>
        <p:spPr bwMode="auto">
          <a:xfrm>
            <a:off x="5660518" y="3203583"/>
            <a:ext cx="1502282" cy="1365235"/>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6" name="Text Placeholder 21"/>
          <p:cNvSpPr>
            <a:spLocks noGrp="1"/>
          </p:cNvSpPr>
          <p:nvPr>
            <p:ph type="body" sz="quarter" idx="113"/>
          </p:nvPr>
        </p:nvSpPr>
        <p:spPr bwMode="auto">
          <a:xfrm>
            <a:off x="7260718" y="1758965"/>
            <a:ext cx="1502282" cy="1365235"/>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7" name="Text Placeholder 21"/>
          <p:cNvSpPr>
            <a:spLocks noGrp="1"/>
          </p:cNvSpPr>
          <p:nvPr>
            <p:ph type="body" sz="quarter" idx="114"/>
          </p:nvPr>
        </p:nvSpPr>
        <p:spPr bwMode="auto">
          <a:xfrm>
            <a:off x="7260718" y="4648200"/>
            <a:ext cx="1502282" cy="1365235"/>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8" name="Text Placeholder 21"/>
          <p:cNvSpPr>
            <a:spLocks noGrp="1"/>
          </p:cNvSpPr>
          <p:nvPr>
            <p:ph type="body" sz="quarter" idx="115"/>
          </p:nvPr>
        </p:nvSpPr>
        <p:spPr bwMode="auto">
          <a:xfrm>
            <a:off x="7260718" y="3203583"/>
            <a:ext cx="1502282" cy="1365235"/>
          </a:xfrm>
          <a:prstGeom prst="rect">
            <a:avLst/>
          </a:prstGeom>
          <a:solidFill>
            <a:srgbClr val="FFFFFF"/>
          </a:solidFill>
          <a:ln w="6350" cap="flat" cmpd="sng" algn="ctr">
            <a:solidFill>
              <a:srgbClr val="96D2FA"/>
            </a:solidFill>
            <a:prstDash val="solid"/>
            <a:round/>
            <a:headEnd type="none" w="med" len="med"/>
            <a:tailEnd type="none" w="med" len="med"/>
          </a:ln>
          <a:effectLst>
            <a:outerShdw blurRad="50800" dist="38100" dir="2700000">
              <a:srgbClr val="96D2FA">
                <a:alpha val="43000"/>
              </a:srgbClr>
            </a:outerShdw>
          </a:effectLst>
        </p:spPr>
        <p:txBody>
          <a:bodyPr lIns="91440" tIns="411480" rIns="91440" bIns="91440">
            <a:noAutofit/>
          </a:bodyPr>
          <a:lstStyle>
            <a:lvl1pPr marL="0" indent="0">
              <a:lnSpc>
                <a:spcPct val="100000"/>
              </a:lnSpc>
              <a:spcBef>
                <a:spcPts val="0"/>
              </a:spcBef>
              <a:spcAft>
                <a:spcPts val="300"/>
              </a:spcAft>
              <a:buNone/>
              <a:defRPr sz="1000" b="1" i="0">
                <a:solidFill>
                  <a:schemeClr val="tx1"/>
                </a:solidFill>
                <a:latin typeface="Arial"/>
                <a:cs typeface="Arial"/>
              </a:defRPr>
            </a:lvl1pPr>
            <a:lvl2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2pPr>
            <a:lvl3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3pPr>
            <a:lvl4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smtClean="0">
                <a:ln>
                  <a:noFill/>
                </a:ln>
                <a:solidFill>
                  <a:schemeClr val="tx1"/>
                </a:solidFill>
                <a:effectLst/>
                <a:uLnTx/>
                <a:uFillTx/>
                <a:latin typeface="Arial"/>
                <a:ea typeface="+mn-ea"/>
                <a:cs typeface="Arial"/>
              </a:defRPr>
            </a:lvl4pPr>
            <a:lvl5pPr marL="0" indent="0" algn="l" defTabSz="914400" rtl="0" eaLnBrk="1" latinLnBrk="0" hangingPunct="1">
              <a:lnSpc>
                <a:spcPct val="100000"/>
              </a:lnSpc>
              <a:spcBef>
                <a:spcPts val="0"/>
              </a:spcBef>
              <a:spcAft>
                <a:spcPts val="300"/>
              </a:spcAft>
              <a:buClr>
                <a:srgbClr val="9E3039"/>
              </a:buClr>
              <a:buFont typeface="Arial" pitchFamily="34" charset="0"/>
              <a:buNone/>
              <a:defRPr kumimoji="0" lang="en-US" sz="800" b="0" i="0" u="none" strike="noStrike" kern="1200" cap="none" spc="0" normalizeH="0" baseline="0" noProof="0" dirty="0">
                <a:ln>
                  <a:noFill/>
                </a:ln>
                <a:solidFill>
                  <a:schemeClr val="tx1"/>
                </a:solidFill>
                <a:effectLst/>
                <a:uLnTx/>
                <a:uFillTx/>
                <a:latin typeface="Arial"/>
                <a:ea typeface="+mn-ea"/>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0" name="Content Placeholder 19"/>
          <p:cNvSpPr>
            <a:spLocks noGrp="1"/>
          </p:cNvSpPr>
          <p:nvPr>
            <p:ph sz="quarter" idx="116"/>
          </p:nvPr>
        </p:nvSpPr>
        <p:spPr>
          <a:xfrm>
            <a:off x="228600" y="1618488"/>
            <a:ext cx="3505200" cy="4553712"/>
          </a:xfrm>
        </p:spPr>
        <p:txBody>
          <a:bodyPr>
            <a:noAutofit/>
          </a:bodyPr>
          <a:lstStyle>
            <a:lvl1pPr>
              <a:defRPr sz="1400"/>
            </a:lvl1pPr>
            <a:lvl2pPr>
              <a:defRPr sz="1400"/>
            </a:lvl2pPr>
            <a:lvl3pPr>
              <a:defRPr sz="1200"/>
            </a:lvl3pPr>
            <a:lvl4pPr>
              <a:defRPr sz="11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1" name="Footer Placeholder 20"/>
          <p:cNvSpPr>
            <a:spLocks noGrp="1"/>
          </p:cNvSpPr>
          <p:nvPr>
            <p:ph type="ftr" sz="quarter" idx="117"/>
          </p:nvPr>
        </p:nvSpPr>
        <p:spPr/>
        <p:txBody>
          <a:bodyPr/>
          <a:lstStyle/>
          <a:p>
            <a:endParaRPr lang="en-US" dirty="0"/>
          </a:p>
        </p:txBody>
      </p:sp>
    </p:spTree>
    <p:extLst>
      <p:ext uri="{BB962C8B-B14F-4D97-AF65-F5344CB8AC3E}">
        <p14:creationId xmlns:p14="http://schemas.microsoft.com/office/powerpoint/2010/main" val="4283573891"/>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preserve="1" userDrawn="1">
  <p:cSld name="CG Side by Side Palet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5" name="Content Placeholder 4"/>
          <p:cNvSpPr>
            <a:spLocks noGrp="1"/>
          </p:cNvSpPr>
          <p:nvPr>
            <p:ph sz="quarter" idx="11"/>
          </p:nvPr>
        </p:nvSpPr>
        <p:spPr>
          <a:xfrm>
            <a:off x="228600" y="1970088"/>
            <a:ext cx="4254500" cy="4202112"/>
          </a:xfrm>
          <a:solidFill>
            <a:schemeClr val="bg1"/>
          </a:solidFill>
          <a:ln w="12700" cap="flat" cmpd="sng" algn="ctr">
            <a:solidFill>
              <a:schemeClr val="tx1"/>
            </a:solidFill>
            <a:prstDash val="solid"/>
            <a:round/>
            <a:headEnd type="none" w="med" len="med"/>
            <a:tailEnd type="none" w="med" len="med"/>
          </a:ln>
        </p:spPr>
        <p:txBody>
          <a:bodyPr wrap="square" lIns="182880" tIns="137160" rIns="182880" bIns="182880">
            <a:noAutofit/>
          </a:bodyPr>
          <a:lstStyle>
            <a:lvl1pPr>
              <a:defRPr sz="1400"/>
            </a:lvl1pPr>
            <a:lvl2pPr>
              <a:defRPr sz="1400"/>
            </a:lvl2pPr>
            <a:lvl3pPr>
              <a:defRPr sz="1200"/>
            </a:lvl3pPr>
            <a:lvl4pPr>
              <a:defRPr sz="11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6"/>
          <p:cNvSpPr>
            <a:spLocks noGrp="1"/>
          </p:cNvSpPr>
          <p:nvPr>
            <p:ph sz="quarter" idx="12"/>
          </p:nvPr>
        </p:nvSpPr>
        <p:spPr>
          <a:xfrm>
            <a:off x="4657725" y="1971710"/>
            <a:ext cx="4251960" cy="4200490"/>
          </a:xfrm>
          <a:solidFill>
            <a:schemeClr val="bg1"/>
          </a:solidFill>
          <a:ln w="12700" cap="flat" cmpd="sng" algn="ctr">
            <a:solidFill>
              <a:schemeClr val="tx1"/>
            </a:solidFill>
            <a:prstDash val="solid"/>
            <a:round/>
            <a:headEnd type="none" w="med" len="med"/>
            <a:tailEnd type="none" w="med" len="med"/>
          </a:ln>
        </p:spPr>
        <p:txBody>
          <a:bodyPr wrap="square" lIns="182880" tIns="137160" rIns="182880" bIns="182880">
            <a:noAutofit/>
          </a:bodyPr>
          <a:lstStyle>
            <a:lvl1pPr>
              <a:defRPr sz="1400"/>
            </a:lvl1pPr>
            <a:lvl2pPr>
              <a:defRPr sz="1400"/>
            </a:lvl2pPr>
            <a:lvl3pPr>
              <a:defRPr sz="1200"/>
            </a:lvl3pPr>
            <a:lvl4pPr>
              <a:defRPr sz="11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ext Placeholder 8"/>
          <p:cNvSpPr>
            <a:spLocks noGrp="1"/>
          </p:cNvSpPr>
          <p:nvPr>
            <p:ph type="body" sz="quarter" idx="13"/>
          </p:nvPr>
        </p:nvSpPr>
        <p:spPr>
          <a:xfrm>
            <a:off x="228600" y="1612238"/>
            <a:ext cx="4251960" cy="365760"/>
          </a:xfrm>
          <a:solidFill>
            <a:schemeClr val="tx1"/>
          </a:solidFill>
          <a:ln w="12700" cap="flat" cmpd="sng" algn="ctr">
            <a:solidFill>
              <a:schemeClr val="tx1"/>
            </a:solidFill>
            <a:prstDash val="solid"/>
            <a:round/>
            <a:headEnd type="none" w="med" len="med"/>
            <a:tailEnd type="none" w="med" len="med"/>
          </a:ln>
        </p:spPr>
        <p:txBody>
          <a:bodyPr lIns="182880" tIns="0" rIns="182880" bIns="0" anchor="ctr" anchorCtr="0">
            <a:normAutofit/>
          </a:bodyPr>
          <a:lstStyle>
            <a:lvl1pPr algn="ctr">
              <a:defRPr sz="1200" b="1" cap="all" baseline="0">
                <a:solidFill>
                  <a:schemeClr val="bg1"/>
                </a:solidFill>
                <a:latin typeface="Arial"/>
                <a:cs typeface="Arial"/>
              </a:defRPr>
            </a:lvl1pPr>
          </a:lstStyle>
          <a:p>
            <a:pPr lvl="0"/>
            <a:r>
              <a:rPr lang="en-US" dirty="0"/>
              <a:t>Click to edit Master text styles</a:t>
            </a:r>
          </a:p>
        </p:txBody>
      </p:sp>
      <p:sp>
        <p:nvSpPr>
          <p:cNvPr id="10" name="Text Placeholder 8"/>
          <p:cNvSpPr>
            <a:spLocks noGrp="1"/>
          </p:cNvSpPr>
          <p:nvPr>
            <p:ph type="body" sz="quarter" idx="14"/>
          </p:nvPr>
        </p:nvSpPr>
        <p:spPr>
          <a:xfrm>
            <a:off x="4657725" y="1612238"/>
            <a:ext cx="4251960" cy="365760"/>
          </a:xfrm>
          <a:solidFill>
            <a:schemeClr val="tx1"/>
          </a:solidFill>
          <a:ln w="12700" cap="flat" cmpd="sng" algn="ctr">
            <a:solidFill>
              <a:schemeClr val="tx1"/>
            </a:solidFill>
            <a:prstDash val="solid"/>
            <a:round/>
            <a:headEnd type="none" w="med" len="med"/>
            <a:tailEnd type="none" w="med" len="med"/>
          </a:ln>
        </p:spPr>
        <p:txBody>
          <a:bodyPr lIns="182880" tIns="0" rIns="182880" bIns="0" anchor="ctr" anchorCtr="0">
            <a:normAutofit/>
          </a:bodyPr>
          <a:lstStyle>
            <a:lvl1pPr algn="ctr">
              <a:defRPr sz="1200" b="1" cap="all" baseline="0">
                <a:solidFill>
                  <a:schemeClr val="bg1"/>
                </a:solidFill>
                <a:latin typeface="Arial"/>
                <a:cs typeface="Arial"/>
              </a:defRPr>
            </a:lvl1pPr>
          </a:lstStyle>
          <a:p>
            <a:pPr lvl="0"/>
            <a:r>
              <a:rPr lang="en-US" dirty="0"/>
              <a:t>Click to edit Master text styles</a:t>
            </a:r>
          </a:p>
        </p:txBody>
      </p:sp>
      <p:sp>
        <p:nvSpPr>
          <p:cNvPr id="8" name="Footer Placeholder 7"/>
          <p:cNvSpPr>
            <a:spLocks noGrp="1"/>
          </p:cNvSpPr>
          <p:nvPr>
            <p:ph type="ftr" sz="quarter" idx="15"/>
          </p:nvPr>
        </p:nvSpPr>
        <p:spPr/>
        <p:txBody>
          <a:bodyPr/>
          <a:lstStyle/>
          <a:p>
            <a:endParaRPr lang="en-US" dirty="0"/>
          </a:p>
        </p:txBody>
      </p:sp>
    </p:spTree>
    <p:extLst>
      <p:ext uri="{BB962C8B-B14F-4D97-AF65-F5344CB8AC3E}">
        <p14:creationId xmlns:p14="http://schemas.microsoft.com/office/powerpoint/2010/main" val="1218848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G Side by Side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5" name="Content Placeholder 4"/>
          <p:cNvSpPr>
            <a:spLocks noGrp="1"/>
          </p:cNvSpPr>
          <p:nvPr>
            <p:ph sz="quarter" idx="11"/>
          </p:nvPr>
        </p:nvSpPr>
        <p:spPr>
          <a:xfrm>
            <a:off x="228600" y="1619250"/>
            <a:ext cx="4254500" cy="4552950"/>
          </a:xfrm>
        </p:spPr>
        <p:txBody>
          <a:bodyPr wrap="square" rIns="0">
            <a:noAutofit/>
          </a:bodyPr>
          <a:lstStyle>
            <a:lvl1pPr>
              <a:defRPr sz="1400"/>
            </a:lvl1pPr>
            <a:lvl2pPr>
              <a:defRPr sz="1400"/>
            </a:lvl2pPr>
            <a:lvl3pPr>
              <a:defRPr sz="1200"/>
            </a:lvl3pPr>
            <a:lvl4pPr>
              <a:defRPr sz="11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6"/>
          <p:cNvSpPr>
            <a:spLocks noGrp="1"/>
          </p:cNvSpPr>
          <p:nvPr>
            <p:ph sz="quarter" idx="12"/>
          </p:nvPr>
        </p:nvSpPr>
        <p:spPr>
          <a:xfrm>
            <a:off x="4657725" y="1619250"/>
            <a:ext cx="4256088" cy="4552950"/>
          </a:xfrm>
        </p:spPr>
        <p:txBody>
          <a:bodyPr wrap="square" lIns="0">
            <a:noAutofit/>
          </a:bodyPr>
          <a:lstStyle>
            <a:lvl1pPr>
              <a:defRPr sz="1400"/>
            </a:lvl1pPr>
            <a:lvl2pPr>
              <a:defRPr sz="1400"/>
            </a:lvl2pPr>
            <a:lvl3pPr>
              <a:defRPr sz="1200"/>
            </a:lvl3pPr>
            <a:lvl4pPr>
              <a:defRPr sz="11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13"/>
          </p:nvPr>
        </p:nvSpPr>
        <p:spPr/>
        <p:txBody>
          <a:bodyPr/>
          <a:lstStyle/>
          <a:p>
            <a:endParaRPr lang="en-US" dirty="0"/>
          </a:p>
        </p:txBody>
      </p:sp>
    </p:spTree>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preserve="1" userDrawn="1">
  <p:cSld name="CG Side by Side Arrow Right">
    <p:spTree>
      <p:nvGrpSpPr>
        <p:cNvPr id="1" name=""/>
        <p:cNvGrpSpPr/>
        <p:nvPr/>
      </p:nvGrpSpPr>
      <p:grpSpPr>
        <a:xfrm>
          <a:off x="0" y="0"/>
          <a:ext cx="0" cy="0"/>
          <a:chOff x="0" y="0"/>
          <a:chExt cx="0" cy="0"/>
        </a:xfrm>
      </p:grpSpPr>
      <p:sp>
        <p:nvSpPr>
          <p:cNvPr id="13" name="Right Arrow 12"/>
          <p:cNvSpPr/>
          <p:nvPr userDrawn="1"/>
        </p:nvSpPr>
        <p:spPr>
          <a:xfrm>
            <a:off x="4348942" y="3581400"/>
            <a:ext cx="447880" cy="540934"/>
          </a:xfrm>
          <a:prstGeom prst="rightArrow">
            <a:avLst/>
          </a:prstGeom>
          <a:solidFill>
            <a:schemeClr val="accent6"/>
          </a:solidFill>
          <a:ln>
            <a:noFill/>
          </a:ln>
          <a:effectLst/>
        </p:spPr>
        <p:style>
          <a:lnRef idx="1">
            <a:schemeClr val="accent1"/>
          </a:lnRef>
          <a:fillRef idx="3">
            <a:schemeClr val="accent1"/>
          </a:fillRef>
          <a:effectRef idx="2">
            <a:schemeClr val="accent1"/>
          </a:effectRef>
          <a:fontRef idx="minor">
            <a:schemeClr val="lt1"/>
          </a:fontRef>
        </p:style>
        <p:txBody>
          <a:bodyPr rtlCol="0" anchor="ctr">
            <a:normAutofit fontScale="77500" lnSpcReduction="20000"/>
          </a:bodyPr>
          <a:lstStyle/>
          <a:p>
            <a:pPr algn="ctr"/>
            <a:endParaRPr lang="en-US" dirty="0">
              <a:solidFill>
                <a:srgbClr val="FFFFFF"/>
              </a:solidFill>
            </a:endParaRPr>
          </a:p>
        </p:txBody>
      </p:sp>
      <p:sp>
        <p:nvSpPr>
          <p:cNvPr id="2" name="Title 1"/>
          <p:cNvSpPr>
            <a:spLocks noGrp="1"/>
          </p:cNvSpPr>
          <p:nvPr>
            <p:ph type="title"/>
          </p:nvPr>
        </p:nvSpPr>
        <p:spPr/>
        <p:txBody>
          <a:bodyPr/>
          <a:lstStyle/>
          <a:p>
            <a:r>
              <a:rPr lang="en-US" dirty="0"/>
              <a:t>Click to edit Master title style</a:t>
            </a:r>
          </a:p>
        </p:txBody>
      </p:sp>
      <p:sp>
        <p:nvSpPr>
          <p:cNvPr id="5" name="Content Placeholder 4"/>
          <p:cNvSpPr>
            <a:spLocks noGrp="1"/>
          </p:cNvSpPr>
          <p:nvPr>
            <p:ph sz="quarter" idx="11"/>
          </p:nvPr>
        </p:nvSpPr>
        <p:spPr>
          <a:xfrm>
            <a:off x="228600" y="1970088"/>
            <a:ext cx="4114800" cy="4202112"/>
          </a:xfrm>
          <a:solidFill>
            <a:schemeClr val="bg1"/>
          </a:solidFill>
          <a:ln w="12700" cap="flat" cmpd="sng" algn="ctr">
            <a:solidFill>
              <a:schemeClr val="tx1"/>
            </a:solidFill>
            <a:prstDash val="solid"/>
            <a:round/>
            <a:headEnd type="none" w="med" len="med"/>
            <a:tailEnd type="none" w="med" len="med"/>
          </a:ln>
        </p:spPr>
        <p:txBody>
          <a:bodyPr wrap="square" lIns="182880" tIns="137160" rIns="182880" bIns="182880">
            <a:noAutofit/>
          </a:bodyPr>
          <a:lstStyle>
            <a:lvl1pPr>
              <a:defRPr sz="1400"/>
            </a:lvl1pPr>
            <a:lvl2pPr>
              <a:defRPr sz="1400"/>
            </a:lvl2pPr>
            <a:lvl3pPr>
              <a:defRPr sz="1200"/>
            </a:lvl3pPr>
            <a:lvl4pPr>
              <a:defRPr sz="11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6"/>
          <p:cNvSpPr>
            <a:spLocks noGrp="1"/>
          </p:cNvSpPr>
          <p:nvPr>
            <p:ph sz="quarter" idx="12"/>
          </p:nvPr>
        </p:nvSpPr>
        <p:spPr>
          <a:xfrm>
            <a:off x="4797767" y="1971710"/>
            <a:ext cx="4114800" cy="4200490"/>
          </a:xfrm>
          <a:solidFill>
            <a:schemeClr val="bg1"/>
          </a:solidFill>
          <a:ln w="12700" cap="flat" cmpd="sng" algn="ctr">
            <a:solidFill>
              <a:schemeClr val="tx1"/>
            </a:solidFill>
            <a:prstDash val="solid"/>
            <a:round/>
            <a:headEnd type="none" w="med" len="med"/>
            <a:tailEnd type="none" w="med" len="med"/>
          </a:ln>
        </p:spPr>
        <p:txBody>
          <a:bodyPr wrap="square" lIns="182880" tIns="137160" rIns="182880" bIns="182880">
            <a:noAutofit/>
          </a:bodyPr>
          <a:lstStyle>
            <a:lvl1pPr>
              <a:defRPr sz="1400"/>
            </a:lvl1pPr>
            <a:lvl2pPr>
              <a:defRPr sz="1400"/>
            </a:lvl2pPr>
            <a:lvl3pPr>
              <a:defRPr sz="1200"/>
            </a:lvl3pPr>
            <a:lvl4pPr>
              <a:defRPr sz="11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ext Placeholder 8"/>
          <p:cNvSpPr>
            <a:spLocks noGrp="1"/>
          </p:cNvSpPr>
          <p:nvPr>
            <p:ph type="body" sz="quarter" idx="13"/>
          </p:nvPr>
        </p:nvSpPr>
        <p:spPr>
          <a:xfrm>
            <a:off x="228600" y="1612238"/>
            <a:ext cx="4114800" cy="365760"/>
          </a:xfrm>
          <a:solidFill>
            <a:schemeClr val="tx1"/>
          </a:solidFill>
          <a:ln w="12700" cap="flat" cmpd="sng" algn="ctr">
            <a:solidFill>
              <a:schemeClr val="tx1"/>
            </a:solidFill>
            <a:prstDash val="solid"/>
            <a:round/>
            <a:headEnd type="none" w="med" len="med"/>
            <a:tailEnd type="none" w="med" len="med"/>
          </a:ln>
        </p:spPr>
        <p:txBody>
          <a:bodyPr lIns="182880" tIns="0" rIns="182880" bIns="0" anchor="ctr" anchorCtr="0">
            <a:normAutofit/>
          </a:bodyPr>
          <a:lstStyle>
            <a:lvl1pPr algn="ctr">
              <a:defRPr sz="1200" b="1" cap="all" baseline="0">
                <a:solidFill>
                  <a:schemeClr val="bg1"/>
                </a:solidFill>
                <a:latin typeface="Arial"/>
                <a:cs typeface="Arial"/>
              </a:defRPr>
            </a:lvl1pPr>
          </a:lstStyle>
          <a:p>
            <a:pPr lvl="0"/>
            <a:r>
              <a:rPr lang="en-US" dirty="0"/>
              <a:t>Click to edit Master text styles</a:t>
            </a:r>
          </a:p>
        </p:txBody>
      </p:sp>
      <p:sp>
        <p:nvSpPr>
          <p:cNvPr id="10" name="Text Placeholder 8"/>
          <p:cNvSpPr>
            <a:spLocks noGrp="1"/>
          </p:cNvSpPr>
          <p:nvPr>
            <p:ph type="body" sz="quarter" idx="14"/>
          </p:nvPr>
        </p:nvSpPr>
        <p:spPr>
          <a:xfrm>
            <a:off x="4797767" y="1612238"/>
            <a:ext cx="4114800" cy="365760"/>
          </a:xfrm>
          <a:solidFill>
            <a:schemeClr val="tx1"/>
          </a:solidFill>
          <a:ln w="12700" cap="flat" cmpd="sng" algn="ctr">
            <a:solidFill>
              <a:schemeClr val="tx1"/>
            </a:solidFill>
            <a:prstDash val="solid"/>
            <a:round/>
            <a:headEnd type="none" w="med" len="med"/>
            <a:tailEnd type="none" w="med" len="med"/>
          </a:ln>
        </p:spPr>
        <p:txBody>
          <a:bodyPr lIns="182880" tIns="0" rIns="182880" bIns="0" anchor="ctr" anchorCtr="0">
            <a:normAutofit/>
          </a:bodyPr>
          <a:lstStyle>
            <a:lvl1pPr algn="ctr">
              <a:defRPr sz="1200" b="1" cap="all" baseline="0">
                <a:solidFill>
                  <a:schemeClr val="bg1"/>
                </a:solidFill>
                <a:latin typeface="Arial"/>
                <a:cs typeface="Arial"/>
              </a:defRPr>
            </a:lvl1pPr>
          </a:lstStyle>
          <a:p>
            <a:pPr lvl="0"/>
            <a:r>
              <a:rPr lang="en-US" dirty="0"/>
              <a:t>Click to edit Master text styles</a:t>
            </a:r>
          </a:p>
        </p:txBody>
      </p:sp>
      <p:sp>
        <p:nvSpPr>
          <p:cNvPr id="11" name="Footer Placeholder 10"/>
          <p:cNvSpPr>
            <a:spLocks noGrp="1"/>
          </p:cNvSpPr>
          <p:nvPr>
            <p:ph type="ftr" sz="quarter" idx="15"/>
          </p:nvPr>
        </p:nvSpPr>
        <p:spPr/>
        <p:txBody>
          <a:bodyPr/>
          <a:lstStyle/>
          <a:p>
            <a:endParaRPr lang="en-US" dirty="0"/>
          </a:p>
        </p:txBody>
      </p:sp>
    </p:spTree>
    <p:extLst>
      <p:ext uri="{BB962C8B-B14F-4D97-AF65-F5344CB8AC3E}">
        <p14:creationId xmlns:p14="http://schemas.microsoft.com/office/powerpoint/2010/main" val="2033866532"/>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preserve="1" userDrawn="1">
  <p:cSld name="CG Side by Side Arrow Left">
    <p:spTree>
      <p:nvGrpSpPr>
        <p:cNvPr id="1" name=""/>
        <p:cNvGrpSpPr/>
        <p:nvPr/>
      </p:nvGrpSpPr>
      <p:grpSpPr>
        <a:xfrm>
          <a:off x="0" y="0"/>
          <a:ext cx="0" cy="0"/>
          <a:chOff x="0" y="0"/>
          <a:chExt cx="0" cy="0"/>
        </a:xfrm>
      </p:grpSpPr>
      <p:sp>
        <p:nvSpPr>
          <p:cNvPr id="13" name="Right Arrow 12"/>
          <p:cNvSpPr/>
          <p:nvPr userDrawn="1"/>
        </p:nvSpPr>
        <p:spPr>
          <a:xfrm rot="10800000">
            <a:off x="4348942" y="3581400"/>
            <a:ext cx="447880" cy="540934"/>
          </a:xfrm>
          <a:prstGeom prst="rightArrow">
            <a:avLst/>
          </a:prstGeom>
          <a:solidFill>
            <a:schemeClr val="accent6"/>
          </a:solidFill>
          <a:ln>
            <a:noFill/>
          </a:ln>
          <a:effectLst/>
        </p:spPr>
        <p:style>
          <a:lnRef idx="1">
            <a:schemeClr val="accent1"/>
          </a:lnRef>
          <a:fillRef idx="3">
            <a:schemeClr val="accent1"/>
          </a:fillRef>
          <a:effectRef idx="2">
            <a:schemeClr val="accent1"/>
          </a:effectRef>
          <a:fontRef idx="minor">
            <a:schemeClr val="lt1"/>
          </a:fontRef>
        </p:style>
        <p:txBody>
          <a:bodyPr rtlCol="0" anchor="ctr">
            <a:normAutofit fontScale="77500" lnSpcReduction="20000"/>
          </a:bodyPr>
          <a:lstStyle/>
          <a:p>
            <a:pPr algn="ctr"/>
            <a:endParaRPr lang="en-US" dirty="0">
              <a:solidFill>
                <a:srgbClr val="FFFFFF"/>
              </a:solidFill>
            </a:endParaRPr>
          </a:p>
        </p:txBody>
      </p:sp>
      <p:sp>
        <p:nvSpPr>
          <p:cNvPr id="2" name="Title 1"/>
          <p:cNvSpPr>
            <a:spLocks noGrp="1"/>
          </p:cNvSpPr>
          <p:nvPr>
            <p:ph type="title"/>
          </p:nvPr>
        </p:nvSpPr>
        <p:spPr/>
        <p:txBody>
          <a:bodyPr/>
          <a:lstStyle/>
          <a:p>
            <a:r>
              <a:rPr lang="en-US" dirty="0"/>
              <a:t>Click to edit Master title style</a:t>
            </a:r>
          </a:p>
        </p:txBody>
      </p:sp>
      <p:sp>
        <p:nvSpPr>
          <p:cNvPr id="5" name="Content Placeholder 4"/>
          <p:cNvSpPr>
            <a:spLocks noGrp="1"/>
          </p:cNvSpPr>
          <p:nvPr>
            <p:ph sz="quarter" idx="11"/>
          </p:nvPr>
        </p:nvSpPr>
        <p:spPr>
          <a:xfrm>
            <a:off x="228600" y="1970088"/>
            <a:ext cx="4114800" cy="4202112"/>
          </a:xfrm>
          <a:solidFill>
            <a:schemeClr val="bg1"/>
          </a:solidFill>
          <a:ln w="12700" cap="flat" cmpd="sng" algn="ctr">
            <a:solidFill>
              <a:schemeClr val="tx1"/>
            </a:solidFill>
            <a:prstDash val="solid"/>
            <a:round/>
            <a:headEnd type="none" w="med" len="med"/>
            <a:tailEnd type="none" w="med" len="med"/>
          </a:ln>
        </p:spPr>
        <p:txBody>
          <a:bodyPr wrap="square" lIns="182880" tIns="137160" rIns="182880" bIns="182880">
            <a:noAutofit/>
          </a:bodyPr>
          <a:lstStyle>
            <a:lvl1pPr>
              <a:defRPr sz="1400"/>
            </a:lvl1pPr>
            <a:lvl2pPr>
              <a:defRPr sz="1400"/>
            </a:lvl2pPr>
            <a:lvl3pPr>
              <a:defRPr sz="1200"/>
            </a:lvl3pPr>
            <a:lvl4pPr>
              <a:defRPr sz="11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6"/>
          <p:cNvSpPr>
            <a:spLocks noGrp="1"/>
          </p:cNvSpPr>
          <p:nvPr>
            <p:ph sz="quarter" idx="12"/>
          </p:nvPr>
        </p:nvSpPr>
        <p:spPr>
          <a:xfrm>
            <a:off x="4797767" y="1971710"/>
            <a:ext cx="4114800" cy="4200490"/>
          </a:xfrm>
          <a:solidFill>
            <a:schemeClr val="bg1"/>
          </a:solidFill>
          <a:ln w="12700" cap="flat" cmpd="sng" algn="ctr">
            <a:solidFill>
              <a:schemeClr val="tx1"/>
            </a:solidFill>
            <a:prstDash val="solid"/>
            <a:round/>
            <a:headEnd type="none" w="med" len="med"/>
            <a:tailEnd type="none" w="med" len="med"/>
          </a:ln>
        </p:spPr>
        <p:txBody>
          <a:bodyPr wrap="square" lIns="182880" tIns="137160" rIns="182880" bIns="182880">
            <a:noAutofit/>
          </a:bodyPr>
          <a:lstStyle>
            <a:lvl1pPr>
              <a:defRPr sz="1400"/>
            </a:lvl1pPr>
            <a:lvl2pPr>
              <a:defRPr sz="1400"/>
            </a:lvl2pPr>
            <a:lvl3pPr>
              <a:defRPr sz="1200"/>
            </a:lvl3pPr>
            <a:lvl4pPr>
              <a:defRPr sz="11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ext Placeholder 8"/>
          <p:cNvSpPr>
            <a:spLocks noGrp="1"/>
          </p:cNvSpPr>
          <p:nvPr>
            <p:ph type="body" sz="quarter" idx="13"/>
          </p:nvPr>
        </p:nvSpPr>
        <p:spPr>
          <a:xfrm>
            <a:off x="228600" y="1612238"/>
            <a:ext cx="4114800" cy="365760"/>
          </a:xfrm>
          <a:solidFill>
            <a:schemeClr val="tx1"/>
          </a:solidFill>
          <a:ln w="12700" cap="flat" cmpd="sng" algn="ctr">
            <a:solidFill>
              <a:schemeClr val="tx1"/>
            </a:solidFill>
            <a:prstDash val="solid"/>
            <a:round/>
            <a:headEnd type="none" w="med" len="med"/>
            <a:tailEnd type="none" w="med" len="med"/>
          </a:ln>
        </p:spPr>
        <p:txBody>
          <a:bodyPr lIns="182880" tIns="0" rIns="182880" bIns="0" anchor="ctr" anchorCtr="0">
            <a:normAutofit/>
          </a:bodyPr>
          <a:lstStyle>
            <a:lvl1pPr algn="ctr">
              <a:defRPr sz="1200" b="1" cap="all" baseline="0">
                <a:solidFill>
                  <a:schemeClr val="bg1"/>
                </a:solidFill>
                <a:latin typeface="Arial"/>
                <a:cs typeface="Arial"/>
              </a:defRPr>
            </a:lvl1pPr>
          </a:lstStyle>
          <a:p>
            <a:pPr lvl="0"/>
            <a:r>
              <a:rPr lang="en-US" dirty="0"/>
              <a:t>Click to edit Master text styles</a:t>
            </a:r>
          </a:p>
        </p:txBody>
      </p:sp>
      <p:sp>
        <p:nvSpPr>
          <p:cNvPr id="10" name="Text Placeholder 8"/>
          <p:cNvSpPr>
            <a:spLocks noGrp="1"/>
          </p:cNvSpPr>
          <p:nvPr>
            <p:ph type="body" sz="quarter" idx="14"/>
          </p:nvPr>
        </p:nvSpPr>
        <p:spPr>
          <a:xfrm>
            <a:off x="4797767" y="1612238"/>
            <a:ext cx="4114800" cy="365760"/>
          </a:xfrm>
          <a:solidFill>
            <a:schemeClr val="tx1"/>
          </a:solidFill>
          <a:ln w="12700" cap="flat" cmpd="sng" algn="ctr">
            <a:solidFill>
              <a:schemeClr val="tx1"/>
            </a:solidFill>
            <a:prstDash val="solid"/>
            <a:round/>
            <a:headEnd type="none" w="med" len="med"/>
            <a:tailEnd type="none" w="med" len="med"/>
          </a:ln>
        </p:spPr>
        <p:txBody>
          <a:bodyPr lIns="182880" tIns="0" rIns="182880" bIns="0" anchor="ctr" anchorCtr="0">
            <a:normAutofit/>
          </a:bodyPr>
          <a:lstStyle>
            <a:lvl1pPr algn="ctr">
              <a:defRPr sz="1200" b="1" cap="all" baseline="0">
                <a:solidFill>
                  <a:schemeClr val="bg1"/>
                </a:solidFill>
                <a:latin typeface="Arial"/>
                <a:cs typeface="Arial"/>
              </a:defRPr>
            </a:lvl1pPr>
          </a:lstStyle>
          <a:p>
            <a:pPr lvl="0"/>
            <a:r>
              <a:rPr lang="en-US" dirty="0"/>
              <a:t>Click to edit Master text styles</a:t>
            </a:r>
          </a:p>
        </p:txBody>
      </p:sp>
      <p:sp>
        <p:nvSpPr>
          <p:cNvPr id="11" name="Footer Placeholder 10"/>
          <p:cNvSpPr>
            <a:spLocks noGrp="1"/>
          </p:cNvSpPr>
          <p:nvPr>
            <p:ph type="ftr" sz="quarter" idx="15"/>
          </p:nvPr>
        </p:nvSpPr>
        <p:spPr/>
        <p:txBody>
          <a:bodyPr/>
          <a:lstStyle/>
          <a:p>
            <a:endParaRPr lang="en-US" dirty="0"/>
          </a:p>
        </p:txBody>
      </p:sp>
    </p:spTree>
    <p:extLst>
      <p:ext uri="{BB962C8B-B14F-4D97-AF65-F5344CB8AC3E}">
        <p14:creationId xmlns:p14="http://schemas.microsoft.com/office/powerpoint/2010/main" val="1841421321"/>
      </p:ext>
    </p:extLst>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preserve="1" userDrawn="1">
  <p:cSld name="CG Side by Side Double Arrow">
    <p:spTree>
      <p:nvGrpSpPr>
        <p:cNvPr id="1" name=""/>
        <p:cNvGrpSpPr/>
        <p:nvPr/>
      </p:nvGrpSpPr>
      <p:grpSpPr>
        <a:xfrm>
          <a:off x="0" y="0"/>
          <a:ext cx="0" cy="0"/>
          <a:chOff x="0" y="0"/>
          <a:chExt cx="0" cy="0"/>
        </a:xfrm>
      </p:grpSpPr>
      <p:sp>
        <p:nvSpPr>
          <p:cNvPr id="16" name="Right Arrow 15"/>
          <p:cNvSpPr/>
          <p:nvPr userDrawn="1"/>
        </p:nvSpPr>
        <p:spPr>
          <a:xfrm>
            <a:off x="4348942" y="4046629"/>
            <a:ext cx="447880" cy="540934"/>
          </a:xfrm>
          <a:prstGeom prst="rightArrow">
            <a:avLst/>
          </a:prstGeom>
          <a:solidFill>
            <a:schemeClr val="accent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FFFFFF"/>
              </a:solidFill>
            </a:endParaRPr>
          </a:p>
        </p:txBody>
      </p:sp>
      <p:sp>
        <p:nvSpPr>
          <p:cNvPr id="17" name="Right Arrow 16"/>
          <p:cNvSpPr/>
          <p:nvPr userDrawn="1"/>
        </p:nvSpPr>
        <p:spPr>
          <a:xfrm rot="10800000">
            <a:off x="4348942" y="3436239"/>
            <a:ext cx="447880" cy="540934"/>
          </a:xfrm>
          <a:prstGeom prst="rightArrow">
            <a:avLst/>
          </a:prstGeom>
          <a:solidFill>
            <a:schemeClr val="accent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FFFFFF"/>
              </a:solidFill>
            </a:endParaRPr>
          </a:p>
        </p:txBody>
      </p:sp>
      <p:sp>
        <p:nvSpPr>
          <p:cNvPr id="2" name="Title 1"/>
          <p:cNvSpPr>
            <a:spLocks noGrp="1"/>
          </p:cNvSpPr>
          <p:nvPr>
            <p:ph type="title"/>
          </p:nvPr>
        </p:nvSpPr>
        <p:spPr/>
        <p:txBody>
          <a:bodyPr/>
          <a:lstStyle/>
          <a:p>
            <a:r>
              <a:rPr lang="en-US" dirty="0"/>
              <a:t>Click to edit Master title style</a:t>
            </a:r>
          </a:p>
        </p:txBody>
      </p:sp>
      <p:sp>
        <p:nvSpPr>
          <p:cNvPr id="5" name="Content Placeholder 4"/>
          <p:cNvSpPr>
            <a:spLocks noGrp="1"/>
          </p:cNvSpPr>
          <p:nvPr>
            <p:ph sz="quarter" idx="11"/>
          </p:nvPr>
        </p:nvSpPr>
        <p:spPr>
          <a:xfrm>
            <a:off x="228600" y="1970088"/>
            <a:ext cx="4114800" cy="4202112"/>
          </a:xfrm>
          <a:solidFill>
            <a:schemeClr val="bg1"/>
          </a:solidFill>
          <a:ln w="12700" cap="flat" cmpd="sng" algn="ctr">
            <a:solidFill>
              <a:schemeClr val="tx1"/>
            </a:solidFill>
            <a:prstDash val="solid"/>
            <a:round/>
            <a:headEnd type="none" w="med" len="med"/>
            <a:tailEnd type="none" w="med" len="med"/>
          </a:ln>
        </p:spPr>
        <p:txBody>
          <a:bodyPr wrap="square" lIns="182880" tIns="137160" rIns="182880" bIns="182880">
            <a:noAutofit/>
          </a:bodyPr>
          <a:lstStyle>
            <a:lvl1pPr>
              <a:defRPr sz="1400"/>
            </a:lvl1pPr>
            <a:lvl2pPr>
              <a:defRPr sz="1400"/>
            </a:lvl2pPr>
            <a:lvl3pPr>
              <a:defRPr sz="1200"/>
            </a:lvl3pPr>
            <a:lvl4pPr>
              <a:defRPr sz="11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6"/>
          <p:cNvSpPr>
            <a:spLocks noGrp="1"/>
          </p:cNvSpPr>
          <p:nvPr>
            <p:ph sz="quarter" idx="12"/>
          </p:nvPr>
        </p:nvSpPr>
        <p:spPr>
          <a:xfrm>
            <a:off x="4797767" y="1971710"/>
            <a:ext cx="4114800" cy="4200490"/>
          </a:xfrm>
          <a:solidFill>
            <a:schemeClr val="bg1"/>
          </a:solidFill>
          <a:ln w="12700" cap="flat" cmpd="sng" algn="ctr">
            <a:solidFill>
              <a:schemeClr val="tx1"/>
            </a:solidFill>
            <a:prstDash val="solid"/>
            <a:round/>
            <a:headEnd type="none" w="med" len="med"/>
            <a:tailEnd type="none" w="med" len="med"/>
          </a:ln>
        </p:spPr>
        <p:txBody>
          <a:bodyPr wrap="square" lIns="182880" tIns="137160" rIns="182880" bIns="182880">
            <a:noAutofit/>
          </a:bodyPr>
          <a:lstStyle>
            <a:lvl1pPr>
              <a:defRPr sz="1400"/>
            </a:lvl1pPr>
            <a:lvl2pPr>
              <a:defRPr sz="1400"/>
            </a:lvl2pPr>
            <a:lvl3pPr>
              <a:defRPr sz="1200"/>
            </a:lvl3pPr>
            <a:lvl4pPr>
              <a:defRPr sz="1100"/>
            </a:lvl4pPr>
            <a:lvl5pPr>
              <a:defRPr sz="11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ext Placeholder 8"/>
          <p:cNvSpPr>
            <a:spLocks noGrp="1"/>
          </p:cNvSpPr>
          <p:nvPr>
            <p:ph type="body" sz="quarter" idx="13"/>
          </p:nvPr>
        </p:nvSpPr>
        <p:spPr>
          <a:xfrm>
            <a:off x="228600" y="1612238"/>
            <a:ext cx="4114800" cy="365760"/>
          </a:xfrm>
          <a:solidFill>
            <a:schemeClr val="tx1"/>
          </a:solidFill>
          <a:ln w="12700" cap="flat" cmpd="sng" algn="ctr">
            <a:solidFill>
              <a:schemeClr val="tx1"/>
            </a:solidFill>
            <a:prstDash val="solid"/>
            <a:round/>
            <a:headEnd type="none" w="med" len="med"/>
            <a:tailEnd type="none" w="med" len="med"/>
          </a:ln>
        </p:spPr>
        <p:txBody>
          <a:bodyPr lIns="182880" tIns="0" rIns="182880" bIns="0" anchor="ctr" anchorCtr="0">
            <a:normAutofit/>
          </a:bodyPr>
          <a:lstStyle>
            <a:lvl1pPr algn="ctr">
              <a:defRPr sz="1200" b="1" cap="all" baseline="0">
                <a:solidFill>
                  <a:schemeClr val="bg1"/>
                </a:solidFill>
                <a:latin typeface="Arial"/>
                <a:cs typeface="Arial"/>
              </a:defRPr>
            </a:lvl1pPr>
          </a:lstStyle>
          <a:p>
            <a:pPr lvl="0"/>
            <a:r>
              <a:rPr lang="en-US" dirty="0"/>
              <a:t>Click to edit Master text styles</a:t>
            </a:r>
          </a:p>
        </p:txBody>
      </p:sp>
      <p:sp>
        <p:nvSpPr>
          <p:cNvPr id="10" name="Text Placeholder 8"/>
          <p:cNvSpPr>
            <a:spLocks noGrp="1"/>
          </p:cNvSpPr>
          <p:nvPr>
            <p:ph type="body" sz="quarter" idx="14"/>
          </p:nvPr>
        </p:nvSpPr>
        <p:spPr>
          <a:xfrm>
            <a:off x="4797767" y="1612238"/>
            <a:ext cx="4114800" cy="365760"/>
          </a:xfrm>
          <a:solidFill>
            <a:schemeClr val="tx1"/>
          </a:solidFill>
          <a:ln w="12700" cap="flat" cmpd="sng" algn="ctr">
            <a:solidFill>
              <a:schemeClr val="tx1"/>
            </a:solidFill>
            <a:prstDash val="solid"/>
            <a:round/>
            <a:headEnd type="none" w="med" len="med"/>
            <a:tailEnd type="none" w="med" len="med"/>
          </a:ln>
        </p:spPr>
        <p:txBody>
          <a:bodyPr lIns="182880" tIns="0" rIns="182880" bIns="0" anchor="ctr" anchorCtr="0">
            <a:normAutofit/>
          </a:bodyPr>
          <a:lstStyle>
            <a:lvl1pPr algn="ctr">
              <a:defRPr sz="1200" b="1" cap="all" baseline="0">
                <a:solidFill>
                  <a:schemeClr val="bg1"/>
                </a:solidFill>
                <a:latin typeface="Arial"/>
                <a:cs typeface="Arial"/>
              </a:defRPr>
            </a:lvl1pPr>
          </a:lstStyle>
          <a:p>
            <a:pPr lvl="0"/>
            <a:r>
              <a:rPr lang="en-US" dirty="0"/>
              <a:t>Click to edit Master text styles</a:t>
            </a:r>
          </a:p>
        </p:txBody>
      </p:sp>
      <p:sp>
        <p:nvSpPr>
          <p:cNvPr id="11" name="Footer Placeholder 10"/>
          <p:cNvSpPr>
            <a:spLocks noGrp="1"/>
          </p:cNvSpPr>
          <p:nvPr>
            <p:ph type="ftr" sz="quarter" idx="15"/>
          </p:nvPr>
        </p:nvSpPr>
        <p:spPr/>
        <p:txBody>
          <a:bodyPr/>
          <a:lstStyle/>
          <a:p>
            <a:endParaRPr lang="en-US" dirty="0"/>
          </a:p>
        </p:txBody>
      </p:sp>
    </p:spTree>
    <p:extLst>
      <p:ext uri="{BB962C8B-B14F-4D97-AF65-F5344CB8AC3E}">
        <p14:creationId xmlns:p14="http://schemas.microsoft.com/office/powerpoint/2010/main" val="2733907712"/>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preserve="1" userDrawn="1">
  <p:cSld name="CG Two Top Arrow To One Bottom">
    <p:spTree>
      <p:nvGrpSpPr>
        <p:cNvPr id="1" name=""/>
        <p:cNvGrpSpPr/>
        <p:nvPr/>
      </p:nvGrpSpPr>
      <p:grpSpPr>
        <a:xfrm>
          <a:off x="0" y="0"/>
          <a:ext cx="0" cy="0"/>
          <a:chOff x="0" y="0"/>
          <a:chExt cx="0" cy="0"/>
        </a:xfrm>
      </p:grpSpPr>
      <p:sp>
        <p:nvSpPr>
          <p:cNvPr id="16" name="Right Arrow 15"/>
          <p:cNvSpPr/>
          <p:nvPr userDrawn="1"/>
        </p:nvSpPr>
        <p:spPr>
          <a:xfrm rot="5400000">
            <a:off x="4399829" y="3605316"/>
            <a:ext cx="344925" cy="540934"/>
          </a:xfrm>
          <a:prstGeom prst="rightArrow">
            <a:avLst>
              <a:gd name="adj1" fmla="val 50000"/>
              <a:gd name="adj2" fmla="val 62291"/>
            </a:avLst>
          </a:prstGeom>
          <a:solidFill>
            <a:schemeClr val="accent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FFFFFF"/>
              </a:solidFill>
            </a:endParaRPr>
          </a:p>
        </p:txBody>
      </p:sp>
      <p:sp>
        <p:nvSpPr>
          <p:cNvPr id="2" name="Title 1"/>
          <p:cNvSpPr>
            <a:spLocks noGrp="1"/>
          </p:cNvSpPr>
          <p:nvPr>
            <p:ph type="title"/>
          </p:nvPr>
        </p:nvSpPr>
        <p:spPr/>
        <p:txBody>
          <a:bodyPr/>
          <a:lstStyle/>
          <a:p>
            <a:r>
              <a:rPr lang="en-US"/>
              <a:t>Click to edit Master title style</a:t>
            </a:r>
          </a:p>
        </p:txBody>
      </p:sp>
      <p:sp>
        <p:nvSpPr>
          <p:cNvPr id="5" name="Content Placeholder 4"/>
          <p:cNvSpPr>
            <a:spLocks noGrp="1"/>
          </p:cNvSpPr>
          <p:nvPr>
            <p:ph sz="quarter" idx="11"/>
          </p:nvPr>
        </p:nvSpPr>
        <p:spPr>
          <a:xfrm>
            <a:off x="231140" y="1871938"/>
            <a:ext cx="4206240" cy="1828800"/>
          </a:xfrm>
          <a:solidFill>
            <a:schemeClr val="bg1"/>
          </a:solidFill>
          <a:ln w="12700" cap="flat" cmpd="sng" algn="ctr">
            <a:solidFill>
              <a:schemeClr val="tx1"/>
            </a:solidFill>
            <a:prstDash val="solid"/>
            <a:round/>
            <a:headEnd type="none" w="med" len="med"/>
            <a:tailEnd type="none" w="med" len="med"/>
          </a:ln>
        </p:spPr>
        <p:txBody>
          <a:bodyPr lIns="182880" tIns="137160" rIns="182880" bIns="182880">
            <a:noAutofit/>
          </a:bodyPr>
          <a:lstStyle>
            <a:lvl1pPr>
              <a:defRPr sz="1200"/>
            </a:lvl1pPr>
            <a:lvl2pPr marL="231775" indent="-231775">
              <a:tabLst>
                <a:tab pos="231775" algn="l"/>
              </a:tabLst>
              <a:defRPr sz="1200"/>
            </a:lvl2pPr>
            <a:lvl3pPr marL="341313" indent="-109538">
              <a:defRPr sz="1100"/>
            </a:lvl3pPr>
            <a:lvl4pPr marL="457200" indent="-115888">
              <a:defRPr sz="1050"/>
            </a:lvl4pPr>
            <a:lvl5pPr marL="573088" indent="-115888">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Content Placeholder 8"/>
          <p:cNvSpPr>
            <a:spLocks noGrp="1"/>
          </p:cNvSpPr>
          <p:nvPr>
            <p:ph sz="quarter" idx="13"/>
          </p:nvPr>
        </p:nvSpPr>
        <p:spPr>
          <a:xfrm>
            <a:off x="228599" y="4327725"/>
            <a:ext cx="8685213" cy="1828800"/>
          </a:xfrm>
          <a:solidFill>
            <a:schemeClr val="bg1"/>
          </a:solidFill>
          <a:ln w="12700" cap="flat" cmpd="sng" algn="ctr">
            <a:solidFill>
              <a:schemeClr val="tx1"/>
            </a:solidFill>
            <a:prstDash val="solid"/>
            <a:round/>
            <a:headEnd type="none" w="med" len="med"/>
            <a:tailEnd type="none" w="med" len="med"/>
          </a:ln>
        </p:spPr>
        <p:txBody>
          <a:bodyPr lIns="182880" tIns="137160" rIns="182880" bIns="182880">
            <a:noAutofit/>
          </a:bodyPr>
          <a:lstStyle>
            <a:lvl1pPr>
              <a:defRPr sz="1200"/>
            </a:lvl1pPr>
            <a:lvl2pPr marL="231775" indent="-231775">
              <a:tabLst>
                <a:tab pos="231775" algn="l"/>
              </a:tabLst>
              <a:defRPr sz="1200"/>
            </a:lvl2pPr>
            <a:lvl3pPr marL="341313" indent="-109538">
              <a:defRPr sz="1100"/>
            </a:lvl3pPr>
            <a:lvl4pPr marL="457200" indent="-115888">
              <a:defRPr sz="1050"/>
            </a:lvl4pPr>
            <a:lvl5pPr marL="573088" indent="-115888">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Content Placeholder 10"/>
          <p:cNvSpPr>
            <a:spLocks noGrp="1"/>
          </p:cNvSpPr>
          <p:nvPr>
            <p:ph sz="quarter" idx="14"/>
          </p:nvPr>
        </p:nvSpPr>
        <p:spPr>
          <a:xfrm>
            <a:off x="4705877" y="1871938"/>
            <a:ext cx="4206240" cy="1828800"/>
          </a:xfrm>
          <a:solidFill>
            <a:schemeClr val="bg1"/>
          </a:solidFill>
          <a:ln w="12700" cap="flat" cmpd="sng" algn="ctr">
            <a:solidFill>
              <a:schemeClr val="tx1"/>
            </a:solidFill>
            <a:prstDash val="solid"/>
            <a:round/>
            <a:headEnd type="none" w="med" len="med"/>
            <a:tailEnd type="none" w="med" len="med"/>
          </a:ln>
        </p:spPr>
        <p:txBody>
          <a:bodyPr lIns="182880" tIns="137160" rIns="182880" bIns="182880">
            <a:noAutofit/>
          </a:bodyPr>
          <a:lstStyle>
            <a:lvl1pPr>
              <a:defRPr sz="1200"/>
            </a:lvl1pPr>
            <a:lvl2pPr marL="231775" indent="-231775">
              <a:tabLst>
                <a:tab pos="231775" algn="l"/>
              </a:tabLst>
              <a:defRPr sz="1200"/>
            </a:lvl2pPr>
            <a:lvl3pPr marL="341313" indent="-109538">
              <a:defRPr sz="1100"/>
            </a:lvl3pPr>
            <a:lvl4pPr marL="457200" indent="-115888">
              <a:defRPr sz="1050"/>
            </a:lvl4pPr>
            <a:lvl5pPr marL="573088" indent="-115888">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ext Placeholder 8"/>
          <p:cNvSpPr>
            <a:spLocks noGrp="1"/>
          </p:cNvSpPr>
          <p:nvPr>
            <p:ph type="body" sz="quarter" idx="15"/>
          </p:nvPr>
        </p:nvSpPr>
        <p:spPr>
          <a:xfrm>
            <a:off x="228600" y="1600200"/>
            <a:ext cx="4206240" cy="274320"/>
          </a:xfrm>
          <a:solidFill>
            <a:schemeClr val="tx1"/>
          </a:solidFill>
          <a:ln w="12700" cap="flat" cmpd="sng" algn="ctr">
            <a:solidFill>
              <a:schemeClr val="tx1"/>
            </a:solidFill>
            <a:prstDash val="solid"/>
            <a:round/>
            <a:headEnd type="none" w="med" len="med"/>
            <a:tailEnd type="none" w="med" len="med"/>
          </a:ln>
        </p:spPr>
        <p:txBody>
          <a:bodyPr lIns="182880" tIns="0" rIns="182880" bIns="0" anchor="ctr" anchorCtr="0">
            <a:normAutofit/>
          </a:bodyPr>
          <a:lstStyle>
            <a:lvl1pPr algn="ctr">
              <a:defRPr sz="1100" b="1" cap="all" baseline="0">
                <a:solidFill>
                  <a:schemeClr val="bg1"/>
                </a:solidFill>
                <a:latin typeface="Arial"/>
                <a:cs typeface="Arial"/>
              </a:defRPr>
            </a:lvl1pPr>
          </a:lstStyle>
          <a:p>
            <a:pPr lvl="0"/>
            <a:r>
              <a:rPr lang="en-US" dirty="0"/>
              <a:t>Click to edit Master text styles</a:t>
            </a:r>
          </a:p>
        </p:txBody>
      </p:sp>
      <p:sp>
        <p:nvSpPr>
          <p:cNvPr id="10" name="Text Placeholder 8"/>
          <p:cNvSpPr>
            <a:spLocks noGrp="1"/>
          </p:cNvSpPr>
          <p:nvPr>
            <p:ph type="body" sz="quarter" idx="16"/>
          </p:nvPr>
        </p:nvSpPr>
        <p:spPr>
          <a:xfrm>
            <a:off x="228599" y="4050638"/>
            <a:ext cx="8686800" cy="274320"/>
          </a:xfrm>
          <a:solidFill>
            <a:schemeClr val="tx1"/>
          </a:solidFill>
          <a:ln w="12700" cap="flat" cmpd="sng" algn="ctr">
            <a:solidFill>
              <a:schemeClr val="tx1"/>
            </a:solidFill>
            <a:prstDash val="solid"/>
            <a:round/>
            <a:headEnd type="none" w="med" len="med"/>
            <a:tailEnd type="none" w="med" len="med"/>
          </a:ln>
        </p:spPr>
        <p:txBody>
          <a:bodyPr lIns="182880" tIns="0" rIns="182880" bIns="0" anchor="ctr" anchorCtr="0">
            <a:normAutofit/>
          </a:bodyPr>
          <a:lstStyle>
            <a:lvl1pPr algn="ctr">
              <a:defRPr sz="1100" b="1" cap="all" baseline="0">
                <a:solidFill>
                  <a:schemeClr val="bg1"/>
                </a:solidFill>
                <a:latin typeface="Arial"/>
                <a:cs typeface="Arial"/>
              </a:defRPr>
            </a:lvl1pPr>
          </a:lstStyle>
          <a:p>
            <a:pPr lvl="0"/>
            <a:r>
              <a:rPr lang="en-US" dirty="0"/>
              <a:t>Click to edit Master text styles</a:t>
            </a:r>
          </a:p>
        </p:txBody>
      </p:sp>
      <p:sp>
        <p:nvSpPr>
          <p:cNvPr id="12" name="Text Placeholder 8"/>
          <p:cNvSpPr>
            <a:spLocks noGrp="1"/>
          </p:cNvSpPr>
          <p:nvPr>
            <p:ph type="body" sz="quarter" idx="17"/>
          </p:nvPr>
        </p:nvSpPr>
        <p:spPr>
          <a:xfrm>
            <a:off x="4705877" y="1600200"/>
            <a:ext cx="4206240" cy="274320"/>
          </a:xfrm>
          <a:solidFill>
            <a:schemeClr val="tx1"/>
          </a:solidFill>
          <a:ln w="12700" cap="flat" cmpd="sng" algn="ctr">
            <a:solidFill>
              <a:schemeClr val="tx1"/>
            </a:solidFill>
            <a:prstDash val="solid"/>
            <a:round/>
            <a:headEnd type="none" w="med" len="med"/>
            <a:tailEnd type="none" w="med" len="med"/>
          </a:ln>
        </p:spPr>
        <p:txBody>
          <a:bodyPr lIns="182880" tIns="0" rIns="182880" bIns="0" anchor="ctr" anchorCtr="0">
            <a:normAutofit/>
          </a:bodyPr>
          <a:lstStyle>
            <a:lvl1pPr algn="ctr">
              <a:defRPr sz="1100" b="1" cap="all" baseline="0">
                <a:solidFill>
                  <a:schemeClr val="bg1"/>
                </a:solidFill>
                <a:latin typeface="Arial"/>
                <a:cs typeface="Arial"/>
              </a:defRPr>
            </a:lvl1pPr>
          </a:lstStyle>
          <a:p>
            <a:pPr lvl="0"/>
            <a:r>
              <a:rPr lang="en-US" dirty="0"/>
              <a:t>Click to edit Master text styles</a:t>
            </a:r>
          </a:p>
        </p:txBody>
      </p:sp>
      <p:sp>
        <p:nvSpPr>
          <p:cNvPr id="13" name="Footer Placeholder 12"/>
          <p:cNvSpPr>
            <a:spLocks noGrp="1"/>
          </p:cNvSpPr>
          <p:nvPr>
            <p:ph type="ftr" sz="quarter" idx="18"/>
          </p:nvPr>
        </p:nvSpPr>
        <p:spPr/>
        <p:txBody>
          <a:bodyPr/>
          <a:lstStyle/>
          <a:p>
            <a:endParaRPr lang="en-US" dirty="0"/>
          </a:p>
        </p:txBody>
      </p:sp>
    </p:spTree>
    <p:extLst>
      <p:ext uri="{BB962C8B-B14F-4D97-AF65-F5344CB8AC3E}">
        <p14:creationId xmlns:p14="http://schemas.microsoft.com/office/powerpoint/2010/main" val="2115660753"/>
      </p:ext>
    </p:extLst>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preserve="1" userDrawn="1">
  <p:cSld name="CG One Top Arrow To Two Bottom">
    <p:spTree>
      <p:nvGrpSpPr>
        <p:cNvPr id="1" name=""/>
        <p:cNvGrpSpPr/>
        <p:nvPr/>
      </p:nvGrpSpPr>
      <p:grpSpPr>
        <a:xfrm>
          <a:off x="0" y="0"/>
          <a:ext cx="0" cy="0"/>
          <a:chOff x="0" y="0"/>
          <a:chExt cx="0" cy="0"/>
        </a:xfrm>
      </p:grpSpPr>
      <p:sp>
        <p:nvSpPr>
          <p:cNvPr id="13" name="Right Arrow 12"/>
          <p:cNvSpPr/>
          <p:nvPr userDrawn="1"/>
        </p:nvSpPr>
        <p:spPr>
          <a:xfrm rot="5400000">
            <a:off x="4348352" y="3667154"/>
            <a:ext cx="447880" cy="540934"/>
          </a:xfrm>
          <a:prstGeom prst="rightArrow">
            <a:avLst/>
          </a:prstGeom>
          <a:solidFill>
            <a:schemeClr val="accent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FFFFFF"/>
              </a:solidFill>
            </a:endParaRPr>
          </a:p>
        </p:txBody>
      </p:sp>
      <p:sp>
        <p:nvSpPr>
          <p:cNvPr id="9" name="Content Placeholder 8"/>
          <p:cNvSpPr>
            <a:spLocks noGrp="1"/>
          </p:cNvSpPr>
          <p:nvPr>
            <p:ph sz="quarter" idx="13"/>
          </p:nvPr>
        </p:nvSpPr>
        <p:spPr>
          <a:xfrm>
            <a:off x="228599" y="1877287"/>
            <a:ext cx="8685213" cy="1828800"/>
          </a:xfrm>
          <a:solidFill>
            <a:schemeClr val="bg1"/>
          </a:solidFill>
          <a:ln w="12700" cap="flat" cmpd="sng" algn="ctr">
            <a:solidFill>
              <a:schemeClr val="tx1"/>
            </a:solidFill>
            <a:prstDash val="solid"/>
            <a:round/>
            <a:headEnd type="none" w="med" len="med"/>
            <a:tailEnd type="none" w="med" len="med"/>
          </a:ln>
        </p:spPr>
        <p:txBody>
          <a:bodyPr lIns="182880" tIns="137160" rIns="182880" bIns="182880">
            <a:noAutofit/>
          </a:bodyPr>
          <a:lstStyle>
            <a:lvl1pPr>
              <a:defRPr sz="1200"/>
            </a:lvl1pPr>
            <a:lvl2pPr marL="231775" indent="-231775">
              <a:tabLst>
                <a:tab pos="231775" algn="l"/>
              </a:tabLst>
              <a:defRPr sz="1200"/>
            </a:lvl2pPr>
            <a:lvl3pPr marL="341313" indent="-109538">
              <a:defRPr sz="1100"/>
            </a:lvl3pPr>
            <a:lvl4pPr marL="457200" indent="-115888">
              <a:defRPr sz="1050"/>
            </a:lvl4pPr>
            <a:lvl5pPr marL="573088" indent="-115888">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Text Placeholder 8"/>
          <p:cNvSpPr>
            <a:spLocks noGrp="1"/>
          </p:cNvSpPr>
          <p:nvPr>
            <p:ph type="body" sz="quarter" idx="16"/>
          </p:nvPr>
        </p:nvSpPr>
        <p:spPr>
          <a:xfrm>
            <a:off x="228599" y="1600200"/>
            <a:ext cx="8686800" cy="274320"/>
          </a:xfrm>
          <a:solidFill>
            <a:schemeClr val="tx1"/>
          </a:solidFill>
          <a:ln w="12700" cap="flat" cmpd="sng" algn="ctr">
            <a:solidFill>
              <a:schemeClr val="tx1"/>
            </a:solidFill>
            <a:prstDash val="solid"/>
            <a:round/>
            <a:headEnd type="none" w="med" len="med"/>
            <a:tailEnd type="none" w="med" len="med"/>
          </a:ln>
        </p:spPr>
        <p:txBody>
          <a:bodyPr lIns="182880" tIns="0" rIns="182880" bIns="0" anchor="ctr" anchorCtr="0">
            <a:normAutofit/>
          </a:bodyPr>
          <a:lstStyle>
            <a:lvl1pPr algn="ctr">
              <a:defRPr sz="1100" b="1" cap="all" baseline="0">
                <a:solidFill>
                  <a:schemeClr val="bg1"/>
                </a:solidFill>
                <a:latin typeface="Arial"/>
                <a:cs typeface="Arial"/>
              </a:defRPr>
            </a:lvl1pPr>
          </a:lstStyle>
          <a:p>
            <a:pPr lvl="0"/>
            <a:r>
              <a:rPr lang="en-US" dirty="0"/>
              <a:t>Click to edit Master text styles</a:t>
            </a:r>
          </a:p>
        </p:txBody>
      </p:sp>
      <p:sp>
        <p:nvSpPr>
          <p:cNvPr id="2" name="Title 1"/>
          <p:cNvSpPr>
            <a:spLocks noGrp="1"/>
          </p:cNvSpPr>
          <p:nvPr>
            <p:ph type="title"/>
          </p:nvPr>
        </p:nvSpPr>
        <p:spPr/>
        <p:txBody>
          <a:bodyPr/>
          <a:lstStyle/>
          <a:p>
            <a:r>
              <a:rPr lang="en-US"/>
              <a:t>Click to edit Master title style</a:t>
            </a:r>
          </a:p>
        </p:txBody>
      </p:sp>
      <p:sp>
        <p:nvSpPr>
          <p:cNvPr id="5" name="Content Placeholder 4"/>
          <p:cNvSpPr>
            <a:spLocks noGrp="1"/>
          </p:cNvSpPr>
          <p:nvPr>
            <p:ph sz="quarter" idx="11"/>
          </p:nvPr>
        </p:nvSpPr>
        <p:spPr>
          <a:xfrm>
            <a:off x="228599" y="4343390"/>
            <a:ext cx="4206240" cy="1828800"/>
          </a:xfrm>
          <a:solidFill>
            <a:schemeClr val="bg1"/>
          </a:solidFill>
          <a:ln w="12700" cap="flat" cmpd="sng" algn="ctr">
            <a:solidFill>
              <a:schemeClr val="tx1"/>
            </a:solidFill>
            <a:prstDash val="solid"/>
            <a:round/>
            <a:headEnd type="none" w="med" len="med"/>
            <a:tailEnd type="none" w="med" len="med"/>
          </a:ln>
        </p:spPr>
        <p:txBody>
          <a:bodyPr lIns="182880" tIns="137160" rIns="182880" bIns="182880">
            <a:noAutofit/>
          </a:bodyPr>
          <a:lstStyle>
            <a:lvl1pPr>
              <a:defRPr sz="1200"/>
            </a:lvl1pPr>
            <a:lvl2pPr marL="231775" indent="-231775">
              <a:tabLst>
                <a:tab pos="231775" algn="l"/>
              </a:tabLst>
              <a:defRPr sz="1200"/>
            </a:lvl2pPr>
            <a:lvl3pPr marL="341313" indent="-109538">
              <a:defRPr sz="1100"/>
            </a:lvl3pPr>
            <a:lvl4pPr marL="457200" indent="-115888">
              <a:defRPr sz="1050"/>
            </a:lvl4pPr>
            <a:lvl5pPr marL="573088" indent="-115888">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Content Placeholder 10"/>
          <p:cNvSpPr>
            <a:spLocks noGrp="1"/>
          </p:cNvSpPr>
          <p:nvPr>
            <p:ph sz="quarter" idx="14"/>
          </p:nvPr>
        </p:nvSpPr>
        <p:spPr>
          <a:xfrm>
            <a:off x="4705877" y="4341813"/>
            <a:ext cx="4206240" cy="1828800"/>
          </a:xfrm>
          <a:solidFill>
            <a:schemeClr val="bg1"/>
          </a:solidFill>
          <a:ln w="12700" cap="flat" cmpd="sng" algn="ctr">
            <a:solidFill>
              <a:schemeClr val="tx1"/>
            </a:solidFill>
            <a:prstDash val="solid"/>
            <a:round/>
            <a:headEnd type="none" w="med" len="med"/>
            <a:tailEnd type="none" w="med" len="med"/>
          </a:ln>
        </p:spPr>
        <p:txBody>
          <a:bodyPr lIns="182880" tIns="137160" rIns="182880" bIns="182880">
            <a:noAutofit/>
          </a:bodyPr>
          <a:lstStyle>
            <a:lvl1pPr>
              <a:defRPr sz="1200"/>
            </a:lvl1pPr>
            <a:lvl2pPr marL="231775" indent="-231775">
              <a:tabLst>
                <a:tab pos="231775" algn="l"/>
              </a:tabLst>
              <a:defRPr sz="1200"/>
            </a:lvl2pPr>
            <a:lvl3pPr marL="341313" indent="-109538">
              <a:defRPr sz="1100"/>
            </a:lvl3pPr>
            <a:lvl4pPr marL="457200" indent="-115888">
              <a:defRPr sz="1050"/>
            </a:lvl4pPr>
            <a:lvl5pPr marL="573088" indent="-115888">
              <a:tabLst/>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ext Placeholder 8"/>
          <p:cNvSpPr>
            <a:spLocks noGrp="1"/>
          </p:cNvSpPr>
          <p:nvPr>
            <p:ph type="body" sz="quarter" idx="15"/>
          </p:nvPr>
        </p:nvSpPr>
        <p:spPr>
          <a:xfrm>
            <a:off x="228599" y="4070075"/>
            <a:ext cx="4206240" cy="274320"/>
          </a:xfrm>
          <a:solidFill>
            <a:schemeClr val="tx1"/>
          </a:solidFill>
          <a:ln w="12700" cap="flat" cmpd="sng" algn="ctr">
            <a:solidFill>
              <a:schemeClr val="tx1"/>
            </a:solidFill>
            <a:prstDash val="solid"/>
            <a:round/>
            <a:headEnd type="none" w="med" len="med"/>
            <a:tailEnd type="none" w="med" len="med"/>
          </a:ln>
        </p:spPr>
        <p:txBody>
          <a:bodyPr lIns="182880" tIns="0" rIns="182880" bIns="0" anchor="ctr" anchorCtr="0">
            <a:normAutofit/>
          </a:bodyPr>
          <a:lstStyle>
            <a:lvl1pPr algn="ctr">
              <a:defRPr sz="1100" b="1" cap="all" baseline="0">
                <a:solidFill>
                  <a:schemeClr val="bg1"/>
                </a:solidFill>
                <a:latin typeface="Arial"/>
                <a:cs typeface="Arial"/>
              </a:defRPr>
            </a:lvl1pPr>
          </a:lstStyle>
          <a:p>
            <a:pPr lvl="0"/>
            <a:r>
              <a:rPr lang="en-US" dirty="0"/>
              <a:t>Click to edit Master text styles</a:t>
            </a:r>
          </a:p>
        </p:txBody>
      </p:sp>
      <p:sp>
        <p:nvSpPr>
          <p:cNvPr id="12" name="Text Placeholder 8"/>
          <p:cNvSpPr>
            <a:spLocks noGrp="1"/>
          </p:cNvSpPr>
          <p:nvPr>
            <p:ph type="body" sz="quarter" idx="17"/>
          </p:nvPr>
        </p:nvSpPr>
        <p:spPr>
          <a:xfrm>
            <a:off x="4705877" y="4070075"/>
            <a:ext cx="4206240" cy="274320"/>
          </a:xfrm>
          <a:solidFill>
            <a:schemeClr val="tx1"/>
          </a:solidFill>
          <a:ln w="12700" cap="flat" cmpd="sng" algn="ctr">
            <a:solidFill>
              <a:schemeClr val="tx1"/>
            </a:solidFill>
            <a:prstDash val="solid"/>
            <a:round/>
            <a:headEnd type="none" w="med" len="med"/>
            <a:tailEnd type="none" w="med" len="med"/>
          </a:ln>
        </p:spPr>
        <p:txBody>
          <a:bodyPr lIns="182880" tIns="0" rIns="182880" bIns="0" anchor="ctr" anchorCtr="0">
            <a:normAutofit/>
          </a:bodyPr>
          <a:lstStyle>
            <a:lvl1pPr algn="ctr">
              <a:defRPr sz="1100" b="1" cap="all" baseline="0">
                <a:solidFill>
                  <a:schemeClr val="bg1"/>
                </a:solidFill>
                <a:latin typeface="Arial"/>
                <a:cs typeface="Arial"/>
              </a:defRPr>
            </a:lvl1pPr>
          </a:lstStyle>
          <a:p>
            <a:pPr lvl="0"/>
            <a:r>
              <a:rPr lang="en-US" dirty="0"/>
              <a:t>Click to edit Master text styles</a:t>
            </a:r>
          </a:p>
        </p:txBody>
      </p:sp>
      <p:sp>
        <p:nvSpPr>
          <p:cNvPr id="14" name="Footer Placeholder 13"/>
          <p:cNvSpPr>
            <a:spLocks noGrp="1"/>
          </p:cNvSpPr>
          <p:nvPr>
            <p:ph type="ftr" sz="quarter" idx="18"/>
          </p:nvPr>
        </p:nvSpPr>
        <p:spPr/>
        <p:txBody>
          <a:bodyPr/>
          <a:lstStyle/>
          <a:p>
            <a:endParaRPr lang="en-US" dirty="0"/>
          </a:p>
        </p:txBody>
      </p:sp>
    </p:spTree>
    <p:extLst>
      <p:ext uri="{BB962C8B-B14F-4D97-AF65-F5344CB8AC3E}">
        <p14:creationId xmlns:p14="http://schemas.microsoft.com/office/powerpoint/2010/main" val="4137385127"/>
      </p:ext>
    </p:extLst>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preserve="1" userDrawn="1">
  <p:cSld name="CG Six Palett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15" name="Text Placeholder 8"/>
          <p:cNvSpPr>
            <a:spLocks noGrp="1"/>
          </p:cNvSpPr>
          <p:nvPr>
            <p:ph type="body" sz="quarter" idx="19"/>
          </p:nvPr>
        </p:nvSpPr>
        <p:spPr>
          <a:xfrm>
            <a:off x="228600" y="1606695"/>
            <a:ext cx="4206240" cy="256032"/>
          </a:xfrm>
          <a:solidFill>
            <a:schemeClr val="tx1"/>
          </a:solidFill>
          <a:ln w="12700" cap="flat" cmpd="sng" algn="ctr">
            <a:solidFill>
              <a:schemeClr val="tx1"/>
            </a:solidFill>
            <a:prstDash val="solid"/>
            <a:round/>
            <a:headEnd type="none" w="med" len="med"/>
            <a:tailEnd type="none" w="med" len="med"/>
          </a:ln>
        </p:spPr>
        <p:txBody>
          <a:bodyPr lIns="182880" tIns="0" rIns="182880" bIns="0" anchor="ctr" anchorCtr="0">
            <a:normAutofit/>
          </a:bodyPr>
          <a:lstStyle>
            <a:lvl1pPr algn="ctr">
              <a:defRPr sz="1000" b="1" cap="all" baseline="0">
                <a:solidFill>
                  <a:schemeClr val="bg1"/>
                </a:solidFill>
                <a:latin typeface="Arial"/>
                <a:cs typeface="Arial"/>
              </a:defRPr>
            </a:lvl1pPr>
          </a:lstStyle>
          <a:p>
            <a:pPr lvl="0"/>
            <a:r>
              <a:rPr lang="en-US" dirty="0"/>
              <a:t>Click to edit Master text styles</a:t>
            </a:r>
          </a:p>
        </p:txBody>
      </p:sp>
      <p:sp>
        <p:nvSpPr>
          <p:cNvPr id="16" name="Text Placeholder 13"/>
          <p:cNvSpPr>
            <a:spLocks noGrp="1"/>
          </p:cNvSpPr>
          <p:nvPr>
            <p:ph type="body" sz="quarter" idx="20"/>
          </p:nvPr>
        </p:nvSpPr>
        <p:spPr>
          <a:xfrm>
            <a:off x="228600" y="1862262"/>
            <a:ext cx="4206240" cy="1188720"/>
          </a:xfrm>
          <a:solidFill>
            <a:schemeClr val="bg1"/>
          </a:solidFill>
          <a:ln w="12700" cap="flat" cmpd="sng" algn="ctr">
            <a:solidFill>
              <a:schemeClr val="tx1"/>
            </a:solidFill>
            <a:prstDash val="solid"/>
            <a:round/>
            <a:headEnd type="none" w="med" len="med"/>
            <a:tailEnd type="none" w="med" len="med"/>
          </a:ln>
        </p:spPr>
        <p:txBody>
          <a:bodyPr lIns="182880" tIns="91440" rIns="182880" bIns="137160">
            <a:noAutofit/>
          </a:bodyPr>
          <a:lstStyle>
            <a:lvl1pPr>
              <a:defRPr sz="1200"/>
            </a:lvl1pPr>
            <a:lvl2pPr marL="231775" indent="-231775">
              <a:tabLst>
                <a:tab pos="231775" algn="l"/>
              </a:tabLst>
              <a:defRPr sz="1200"/>
            </a:lvl2pPr>
            <a:lvl3pPr marL="341313" indent="-109538">
              <a:defRPr sz="1100"/>
            </a:lvl3pPr>
            <a:lvl4pPr marL="457200" indent="-115888">
              <a:tabLst/>
              <a:defRPr sz="1050"/>
            </a:lvl4pPr>
            <a:lvl5pPr marL="573088" indent="-115888">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5" name="Text Placeholder 8"/>
          <p:cNvSpPr>
            <a:spLocks noGrp="1"/>
          </p:cNvSpPr>
          <p:nvPr>
            <p:ph type="body" sz="quarter" idx="21"/>
          </p:nvPr>
        </p:nvSpPr>
        <p:spPr>
          <a:xfrm>
            <a:off x="228600" y="3169602"/>
            <a:ext cx="4206240" cy="256032"/>
          </a:xfrm>
          <a:solidFill>
            <a:schemeClr val="tx1"/>
          </a:solidFill>
          <a:ln w="12700" cap="flat" cmpd="sng" algn="ctr">
            <a:solidFill>
              <a:schemeClr val="tx1"/>
            </a:solidFill>
            <a:prstDash val="solid"/>
            <a:round/>
            <a:headEnd type="none" w="med" len="med"/>
            <a:tailEnd type="none" w="med" len="med"/>
          </a:ln>
        </p:spPr>
        <p:txBody>
          <a:bodyPr lIns="182880" tIns="0" rIns="182880" bIns="0" anchor="ctr" anchorCtr="0">
            <a:normAutofit/>
          </a:bodyPr>
          <a:lstStyle>
            <a:lvl1pPr algn="ctr">
              <a:defRPr sz="1000" b="1" cap="all" baseline="0">
                <a:solidFill>
                  <a:schemeClr val="bg1"/>
                </a:solidFill>
                <a:latin typeface="Arial"/>
                <a:cs typeface="Arial"/>
              </a:defRPr>
            </a:lvl1pPr>
          </a:lstStyle>
          <a:p>
            <a:pPr lvl="0"/>
            <a:r>
              <a:rPr lang="en-US" dirty="0"/>
              <a:t>Click to edit Master text styles</a:t>
            </a:r>
          </a:p>
        </p:txBody>
      </p:sp>
      <p:sp>
        <p:nvSpPr>
          <p:cNvPr id="26" name="Text Placeholder 13"/>
          <p:cNvSpPr>
            <a:spLocks noGrp="1"/>
          </p:cNvSpPr>
          <p:nvPr>
            <p:ph type="body" sz="quarter" idx="22"/>
          </p:nvPr>
        </p:nvSpPr>
        <p:spPr>
          <a:xfrm>
            <a:off x="228600" y="3425169"/>
            <a:ext cx="4206240" cy="1188720"/>
          </a:xfrm>
          <a:solidFill>
            <a:schemeClr val="bg1"/>
          </a:solidFill>
          <a:ln w="12700" cap="flat" cmpd="sng" algn="ctr">
            <a:solidFill>
              <a:schemeClr val="tx1"/>
            </a:solidFill>
            <a:prstDash val="solid"/>
            <a:round/>
            <a:headEnd type="none" w="med" len="med"/>
            <a:tailEnd type="none" w="med" len="med"/>
          </a:ln>
        </p:spPr>
        <p:txBody>
          <a:bodyPr lIns="182880" tIns="91440" rIns="182880" bIns="137160">
            <a:noAutofit/>
          </a:bodyPr>
          <a:lstStyle>
            <a:lvl1pPr>
              <a:defRPr sz="1200"/>
            </a:lvl1pPr>
            <a:lvl2pPr marL="231775" indent="-231775">
              <a:tabLst>
                <a:tab pos="231775" algn="l"/>
              </a:tabLst>
              <a:defRPr sz="1200"/>
            </a:lvl2pPr>
            <a:lvl3pPr marL="341313" indent="-109538">
              <a:defRPr sz="1100"/>
            </a:lvl3pPr>
            <a:lvl4pPr marL="457200" indent="-115888">
              <a:defRPr sz="1050"/>
            </a:lvl4pPr>
            <a:lvl5pPr marL="573088" indent="-115888">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7" name="Text Placeholder 8"/>
          <p:cNvSpPr>
            <a:spLocks noGrp="1"/>
          </p:cNvSpPr>
          <p:nvPr>
            <p:ph type="body" sz="quarter" idx="23"/>
          </p:nvPr>
        </p:nvSpPr>
        <p:spPr>
          <a:xfrm>
            <a:off x="228600" y="4748359"/>
            <a:ext cx="4206240" cy="256032"/>
          </a:xfrm>
          <a:solidFill>
            <a:schemeClr val="tx1"/>
          </a:solidFill>
          <a:ln w="12700" cap="flat" cmpd="sng" algn="ctr">
            <a:solidFill>
              <a:schemeClr val="tx1"/>
            </a:solidFill>
            <a:prstDash val="solid"/>
            <a:round/>
            <a:headEnd type="none" w="med" len="med"/>
            <a:tailEnd type="none" w="med" len="med"/>
          </a:ln>
        </p:spPr>
        <p:txBody>
          <a:bodyPr lIns="182880" tIns="0" rIns="182880" bIns="0" anchor="ctr" anchorCtr="0">
            <a:normAutofit/>
          </a:bodyPr>
          <a:lstStyle>
            <a:lvl1pPr algn="ctr">
              <a:defRPr sz="1000" b="1" cap="all" baseline="0">
                <a:solidFill>
                  <a:schemeClr val="bg1"/>
                </a:solidFill>
                <a:latin typeface="Arial"/>
                <a:cs typeface="Arial"/>
              </a:defRPr>
            </a:lvl1pPr>
          </a:lstStyle>
          <a:p>
            <a:pPr lvl="0"/>
            <a:r>
              <a:rPr lang="en-US" dirty="0"/>
              <a:t>Click to edit Master text styles</a:t>
            </a:r>
          </a:p>
        </p:txBody>
      </p:sp>
      <p:sp>
        <p:nvSpPr>
          <p:cNvPr id="28" name="Text Placeholder 13"/>
          <p:cNvSpPr>
            <a:spLocks noGrp="1"/>
          </p:cNvSpPr>
          <p:nvPr>
            <p:ph type="body" sz="quarter" idx="24"/>
          </p:nvPr>
        </p:nvSpPr>
        <p:spPr>
          <a:xfrm>
            <a:off x="228600" y="5003926"/>
            <a:ext cx="4206240" cy="1188720"/>
          </a:xfrm>
          <a:solidFill>
            <a:schemeClr val="bg1"/>
          </a:solidFill>
          <a:ln w="12700" cap="flat" cmpd="sng" algn="ctr">
            <a:solidFill>
              <a:schemeClr val="tx1"/>
            </a:solidFill>
            <a:prstDash val="solid"/>
            <a:round/>
            <a:headEnd type="none" w="med" len="med"/>
            <a:tailEnd type="none" w="med" len="med"/>
          </a:ln>
        </p:spPr>
        <p:txBody>
          <a:bodyPr lIns="182880" tIns="91440" rIns="182880" bIns="137160">
            <a:noAutofit/>
          </a:bodyPr>
          <a:lstStyle>
            <a:lvl1pPr>
              <a:defRPr sz="1200"/>
            </a:lvl1pPr>
            <a:lvl2pPr marL="231775" indent="-231775">
              <a:tabLst>
                <a:tab pos="231775" algn="l"/>
              </a:tabLst>
              <a:defRPr sz="1200"/>
            </a:lvl2pPr>
            <a:lvl3pPr marL="341313" indent="-109538">
              <a:defRPr sz="1100"/>
            </a:lvl3pPr>
            <a:lvl4pPr marL="457200" indent="-115888">
              <a:defRPr sz="1050"/>
            </a:lvl4pPr>
            <a:lvl5pPr marL="573088" indent="-115888">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9" name="Text Placeholder 8"/>
          <p:cNvSpPr>
            <a:spLocks noGrp="1"/>
          </p:cNvSpPr>
          <p:nvPr>
            <p:ph type="body" sz="quarter" idx="25"/>
          </p:nvPr>
        </p:nvSpPr>
        <p:spPr>
          <a:xfrm>
            <a:off x="4702695" y="1606695"/>
            <a:ext cx="4206240" cy="256032"/>
          </a:xfrm>
          <a:solidFill>
            <a:schemeClr val="tx1"/>
          </a:solidFill>
          <a:ln w="12700" cap="flat" cmpd="sng" algn="ctr">
            <a:solidFill>
              <a:schemeClr val="tx1"/>
            </a:solidFill>
            <a:prstDash val="solid"/>
            <a:round/>
            <a:headEnd type="none" w="med" len="med"/>
            <a:tailEnd type="none" w="med" len="med"/>
          </a:ln>
        </p:spPr>
        <p:txBody>
          <a:bodyPr lIns="182880" tIns="0" rIns="182880" bIns="0" anchor="ctr" anchorCtr="0">
            <a:normAutofit/>
          </a:bodyPr>
          <a:lstStyle>
            <a:lvl1pPr algn="ctr">
              <a:defRPr sz="1000" b="1" cap="all" baseline="0">
                <a:solidFill>
                  <a:schemeClr val="bg1"/>
                </a:solidFill>
                <a:latin typeface="Arial"/>
                <a:cs typeface="Arial"/>
              </a:defRPr>
            </a:lvl1pPr>
          </a:lstStyle>
          <a:p>
            <a:pPr lvl="0"/>
            <a:r>
              <a:rPr lang="en-US" dirty="0"/>
              <a:t>Click to edit Master text styles</a:t>
            </a:r>
          </a:p>
        </p:txBody>
      </p:sp>
      <p:sp>
        <p:nvSpPr>
          <p:cNvPr id="30" name="Text Placeholder 13"/>
          <p:cNvSpPr>
            <a:spLocks noGrp="1"/>
          </p:cNvSpPr>
          <p:nvPr>
            <p:ph type="body" sz="quarter" idx="26"/>
          </p:nvPr>
        </p:nvSpPr>
        <p:spPr>
          <a:xfrm>
            <a:off x="4702695" y="1862262"/>
            <a:ext cx="4206240" cy="1188720"/>
          </a:xfrm>
          <a:solidFill>
            <a:schemeClr val="bg1"/>
          </a:solidFill>
          <a:ln w="12700" cap="flat" cmpd="sng" algn="ctr">
            <a:solidFill>
              <a:schemeClr val="tx1"/>
            </a:solidFill>
            <a:prstDash val="solid"/>
            <a:round/>
            <a:headEnd type="none" w="med" len="med"/>
            <a:tailEnd type="none" w="med" len="med"/>
          </a:ln>
        </p:spPr>
        <p:txBody>
          <a:bodyPr lIns="182880" tIns="91440" rIns="182880" bIns="137160">
            <a:noAutofit/>
          </a:bodyPr>
          <a:lstStyle>
            <a:lvl1pPr>
              <a:defRPr sz="1200"/>
            </a:lvl1pPr>
            <a:lvl2pPr marL="231775" indent="-231775">
              <a:tabLst>
                <a:tab pos="231775" algn="l"/>
              </a:tabLst>
              <a:defRPr sz="1200"/>
            </a:lvl2pPr>
            <a:lvl3pPr marL="341313" indent="-109538">
              <a:defRPr sz="1100"/>
            </a:lvl3pPr>
            <a:lvl4pPr marL="457200" indent="-115888">
              <a:defRPr sz="1050"/>
            </a:lvl4pPr>
            <a:lvl5pPr marL="573088" indent="-115888">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1" name="Text Placeholder 8"/>
          <p:cNvSpPr>
            <a:spLocks noGrp="1"/>
          </p:cNvSpPr>
          <p:nvPr>
            <p:ph type="body" sz="quarter" idx="27"/>
          </p:nvPr>
        </p:nvSpPr>
        <p:spPr>
          <a:xfrm>
            <a:off x="4702695" y="3169602"/>
            <a:ext cx="4206240" cy="256032"/>
          </a:xfrm>
          <a:solidFill>
            <a:schemeClr val="tx1"/>
          </a:solidFill>
          <a:ln w="12700" cap="flat" cmpd="sng" algn="ctr">
            <a:solidFill>
              <a:schemeClr val="tx1"/>
            </a:solidFill>
            <a:prstDash val="solid"/>
            <a:round/>
            <a:headEnd type="none" w="med" len="med"/>
            <a:tailEnd type="none" w="med" len="med"/>
          </a:ln>
        </p:spPr>
        <p:txBody>
          <a:bodyPr lIns="182880" tIns="0" rIns="182880" bIns="0" anchor="ctr" anchorCtr="0">
            <a:normAutofit/>
          </a:bodyPr>
          <a:lstStyle>
            <a:lvl1pPr algn="ctr">
              <a:defRPr sz="1000" b="1" cap="all" baseline="0">
                <a:solidFill>
                  <a:schemeClr val="bg1"/>
                </a:solidFill>
                <a:latin typeface="Arial"/>
                <a:cs typeface="Arial"/>
              </a:defRPr>
            </a:lvl1pPr>
          </a:lstStyle>
          <a:p>
            <a:pPr lvl="0"/>
            <a:r>
              <a:rPr lang="en-US" dirty="0"/>
              <a:t>Click to edit Master text styles</a:t>
            </a:r>
          </a:p>
        </p:txBody>
      </p:sp>
      <p:sp>
        <p:nvSpPr>
          <p:cNvPr id="32" name="Text Placeholder 13"/>
          <p:cNvSpPr>
            <a:spLocks noGrp="1"/>
          </p:cNvSpPr>
          <p:nvPr>
            <p:ph type="body" sz="quarter" idx="28"/>
          </p:nvPr>
        </p:nvSpPr>
        <p:spPr>
          <a:xfrm>
            <a:off x="4702695" y="3425169"/>
            <a:ext cx="4206240" cy="1188720"/>
          </a:xfrm>
          <a:solidFill>
            <a:schemeClr val="bg1"/>
          </a:solidFill>
          <a:ln w="12700" cap="flat" cmpd="sng" algn="ctr">
            <a:solidFill>
              <a:schemeClr val="tx1"/>
            </a:solidFill>
            <a:prstDash val="solid"/>
            <a:round/>
            <a:headEnd type="none" w="med" len="med"/>
            <a:tailEnd type="none" w="med" len="med"/>
          </a:ln>
        </p:spPr>
        <p:txBody>
          <a:bodyPr lIns="182880" tIns="91440" rIns="182880" bIns="137160">
            <a:noAutofit/>
          </a:bodyPr>
          <a:lstStyle>
            <a:lvl1pPr>
              <a:defRPr sz="1200"/>
            </a:lvl1pPr>
            <a:lvl2pPr marL="231775" indent="-231775">
              <a:tabLst>
                <a:tab pos="231775" algn="l"/>
              </a:tabLst>
              <a:defRPr sz="1200"/>
            </a:lvl2pPr>
            <a:lvl3pPr marL="341313" indent="-109538">
              <a:defRPr sz="1100"/>
            </a:lvl3pPr>
            <a:lvl4pPr marL="457200" indent="-115888">
              <a:defRPr sz="1050"/>
            </a:lvl4pPr>
            <a:lvl5pPr marL="573088" indent="-115888">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3" name="Text Placeholder 8"/>
          <p:cNvSpPr>
            <a:spLocks noGrp="1"/>
          </p:cNvSpPr>
          <p:nvPr>
            <p:ph type="body" sz="quarter" idx="29"/>
          </p:nvPr>
        </p:nvSpPr>
        <p:spPr>
          <a:xfrm>
            <a:off x="4702695" y="4748359"/>
            <a:ext cx="4206240" cy="256032"/>
          </a:xfrm>
          <a:solidFill>
            <a:schemeClr val="tx1"/>
          </a:solidFill>
          <a:ln w="12700" cap="flat" cmpd="sng" algn="ctr">
            <a:solidFill>
              <a:schemeClr val="tx1"/>
            </a:solidFill>
            <a:prstDash val="solid"/>
            <a:round/>
            <a:headEnd type="none" w="med" len="med"/>
            <a:tailEnd type="none" w="med" len="med"/>
          </a:ln>
        </p:spPr>
        <p:txBody>
          <a:bodyPr lIns="182880" tIns="0" rIns="182880" bIns="0" anchor="ctr" anchorCtr="0">
            <a:normAutofit/>
          </a:bodyPr>
          <a:lstStyle>
            <a:lvl1pPr algn="ctr">
              <a:defRPr sz="1000" b="1" cap="all" baseline="0">
                <a:solidFill>
                  <a:schemeClr val="bg1"/>
                </a:solidFill>
                <a:latin typeface="Arial"/>
                <a:cs typeface="Arial"/>
              </a:defRPr>
            </a:lvl1pPr>
          </a:lstStyle>
          <a:p>
            <a:pPr lvl="0"/>
            <a:r>
              <a:rPr lang="en-US" dirty="0"/>
              <a:t>Click to edit Master text styles</a:t>
            </a:r>
          </a:p>
        </p:txBody>
      </p:sp>
      <p:sp>
        <p:nvSpPr>
          <p:cNvPr id="34" name="Text Placeholder 13"/>
          <p:cNvSpPr>
            <a:spLocks noGrp="1"/>
          </p:cNvSpPr>
          <p:nvPr>
            <p:ph type="body" sz="quarter" idx="30"/>
          </p:nvPr>
        </p:nvSpPr>
        <p:spPr>
          <a:xfrm>
            <a:off x="4702695" y="5003926"/>
            <a:ext cx="4206240" cy="1188720"/>
          </a:xfrm>
          <a:solidFill>
            <a:schemeClr val="bg1"/>
          </a:solidFill>
          <a:ln w="12700" cap="flat" cmpd="sng" algn="ctr">
            <a:solidFill>
              <a:schemeClr val="tx1"/>
            </a:solidFill>
            <a:prstDash val="solid"/>
            <a:round/>
            <a:headEnd type="none" w="med" len="med"/>
            <a:tailEnd type="none" w="med" len="med"/>
          </a:ln>
        </p:spPr>
        <p:txBody>
          <a:bodyPr lIns="182880" tIns="91440" rIns="182880" bIns="137160">
            <a:noAutofit/>
          </a:bodyPr>
          <a:lstStyle>
            <a:lvl1pPr>
              <a:defRPr sz="1200"/>
            </a:lvl1pPr>
            <a:lvl2pPr marL="231775" indent="-231775">
              <a:tabLst>
                <a:tab pos="231775" algn="l"/>
              </a:tabLst>
              <a:defRPr sz="1200"/>
            </a:lvl2pPr>
            <a:lvl3pPr marL="341313" indent="-109538">
              <a:tabLst/>
              <a:defRPr sz="1100"/>
            </a:lvl3pPr>
            <a:lvl4pPr marL="457200" indent="-115888">
              <a:defRPr sz="1050"/>
            </a:lvl4pPr>
            <a:lvl5pPr marL="573088" indent="-115888">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7" name="Footer Placeholder 16"/>
          <p:cNvSpPr>
            <a:spLocks noGrp="1"/>
          </p:cNvSpPr>
          <p:nvPr>
            <p:ph type="ftr" sz="quarter" idx="31"/>
          </p:nvPr>
        </p:nvSpPr>
        <p:spPr/>
        <p:txBody>
          <a:bodyPr/>
          <a:lstStyle/>
          <a:p>
            <a:endParaRPr lang="en-US" dirty="0"/>
          </a:p>
        </p:txBody>
      </p:sp>
    </p:spTree>
    <p:extLst>
      <p:ext uri="{BB962C8B-B14F-4D97-AF65-F5344CB8AC3E}">
        <p14:creationId xmlns:p14="http://schemas.microsoft.com/office/powerpoint/2010/main" val="239490266"/>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preserve="1" userDrawn="1">
  <p:cSld name="CG Five Palett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15" name="Text Placeholder 8"/>
          <p:cNvSpPr>
            <a:spLocks noGrp="1"/>
          </p:cNvSpPr>
          <p:nvPr>
            <p:ph type="body" sz="quarter" idx="19"/>
          </p:nvPr>
        </p:nvSpPr>
        <p:spPr>
          <a:xfrm>
            <a:off x="228600" y="1613751"/>
            <a:ext cx="1600200" cy="320040"/>
          </a:xfrm>
          <a:solidFill>
            <a:schemeClr val="tx1"/>
          </a:solidFill>
          <a:ln w="12700" cap="flat" cmpd="sng" algn="ctr">
            <a:solidFill>
              <a:schemeClr val="tx1"/>
            </a:solidFill>
            <a:prstDash val="solid"/>
            <a:round/>
            <a:headEnd type="none" w="med" len="med"/>
            <a:tailEnd type="none" w="med" len="med"/>
          </a:ln>
        </p:spPr>
        <p:txBody>
          <a:bodyPr lIns="182880" tIns="0" rIns="182880" bIns="0" anchor="ctr" anchorCtr="0">
            <a:normAutofit/>
          </a:bodyPr>
          <a:lstStyle>
            <a:lvl1pPr algn="ctr">
              <a:defRPr sz="900" b="1" cap="all" baseline="0">
                <a:solidFill>
                  <a:schemeClr val="bg1"/>
                </a:solidFill>
                <a:latin typeface="Arial"/>
                <a:cs typeface="Arial"/>
              </a:defRPr>
            </a:lvl1pPr>
          </a:lstStyle>
          <a:p>
            <a:pPr lvl="0"/>
            <a:r>
              <a:rPr lang="en-US" dirty="0"/>
              <a:t>Click to edit Master text styles</a:t>
            </a:r>
          </a:p>
        </p:txBody>
      </p:sp>
      <p:sp>
        <p:nvSpPr>
          <p:cNvPr id="16" name="Text Placeholder 13"/>
          <p:cNvSpPr>
            <a:spLocks noGrp="1"/>
          </p:cNvSpPr>
          <p:nvPr>
            <p:ph type="body" sz="quarter" idx="20"/>
          </p:nvPr>
        </p:nvSpPr>
        <p:spPr>
          <a:xfrm>
            <a:off x="228600" y="1935690"/>
            <a:ext cx="1600200" cy="4239685"/>
          </a:xfrm>
          <a:solidFill>
            <a:schemeClr val="bg1"/>
          </a:solidFill>
          <a:ln w="12700" cap="flat" cmpd="sng" algn="ctr">
            <a:solidFill>
              <a:schemeClr val="tx1"/>
            </a:solidFill>
            <a:prstDash val="solid"/>
            <a:round/>
            <a:headEnd type="none" w="med" len="med"/>
            <a:tailEnd type="none" w="med" len="med"/>
          </a:ln>
        </p:spPr>
        <p:txBody>
          <a:bodyPr lIns="182880" tIns="137160" rIns="182880" bIns="137160">
            <a:noAutofit/>
          </a:bodyPr>
          <a:lstStyle>
            <a:lvl1pPr>
              <a:defRPr sz="1000"/>
            </a:lvl1pPr>
            <a:lvl2pPr marL="171450" indent="-171450">
              <a:tabLst>
                <a:tab pos="171450" algn="l"/>
              </a:tabLst>
              <a:defRPr sz="1000"/>
            </a:lvl2pPr>
            <a:lvl3pPr marL="285750" indent="-114300">
              <a:defRPr sz="900"/>
            </a:lvl3pPr>
            <a:lvl4pPr marL="398463" indent="-112713">
              <a:defRPr sz="800"/>
            </a:lvl4pPr>
            <a:lvl5pPr marL="515938" indent="-117475">
              <a:defRPr sz="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7" name="Footer Placeholder 16"/>
          <p:cNvSpPr>
            <a:spLocks noGrp="1"/>
          </p:cNvSpPr>
          <p:nvPr>
            <p:ph type="ftr" sz="quarter" idx="31"/>
          </p:nvPr>
        </p:nvSpPr>
        <p:spPr/>
        <p:txBody>
          <a:bodyPr/>
          <a:lstStyle/>
          <a:p>
            <a:endParaRPr lang="en-US" dirty="0"/>
          </a:p>
        </p:txBody>
      </p:sp>
      <p:sp>
        <p:nvSpPr>
          <p:cNvPr id="18" name="Text Placeholder 8"/>
          <p:cNvSpPr>
            <a:spLocks noGrp="1"/>
          </p:cNvSpPr>
          <p:nvPr>
            <p:ph type="body" sz="quarter" idx="32"/>
          </p:nvPr>
        </p:nvSpPr>
        <p:spPr>
          <a:xfrm>
            <a:off x="1998662" y="1613751"/>
            <a:ext cx="1600200" cy="320040"/>
          </a:xfrm>
          <a:solidFill>
            <a:schemeClr val="tx1"/>
          </a:solidFill>
          <a:ln w="12700" cap="flat" cmpd="sng" algn="ctr">
            <a:solidFill>
              <a:schemeClr val="tx1"/>
            </a:solidFill>
            <a:prstDash val="solid"/>
            <a:round/>
            <a:headEnd type="none" w="med" len="med"/>
            <a:tailEnd type="none" w="med" len="med"/>
          </a:ln>
        </p:spPr>
        <p:txBody>
          <a:bodyPr lIns="182880" tIns="0" rIns="182880" bIns="0" anchor="ctr" anchorCtr="0">
            <a:normAutofit/>
          </a:bodyPr>
          <a:lstStyle>
            <a:lvl1pPr algn="ctr">
              <a:defRPr sz="900" b="1" cap="all" baseline="0">
                <a:solidFill>
                  <a:schemeClr val="bg1"/>
                </a:solidFill>
                <a:latin typeface="Arial"/>
                <a:cs typeface="Arial"/>
              </a:defRPr>
            </a:lvl1pPr>
          </a:lstStyle>
          <a:p>
            <a:pPr lvl="0"/>
            <a:r>
              <a:rPr lang="en-US" dirty="0"/>
              <a:t>Click to edit Master text styles</a:t>
            </a:r>
          </a:p>
        </p:txBody>
      </p:sp>
      <p:sp>
        <p:nvSpPr>
          <p:cNvPr id="19" name="Text Placeholder 13"/>
          <p:cNvSpPr>
            <a:spLocks noGrp="1"/>
          </p:cNvSpPr>
          <p:nvPr>
            <p:ph type="body" sz="quarter" idx="33"/>
          </p:nvPr>
        </p:nvSpPr>
        <p:spPr>
          <a:xfrm>
            <a:off x="1998662" y="1935690"/>
            <a:ext cx="1600200" cy="4239685"/>
          </a:xfrm>
          <a:solidFill>
            <a:schemeClr val="bg1"/>
          </a:solidFill>
          <a:ln w="12700" cap="flat" cmpd="sng" algn="ctr">
            <a:solidFill>
              <a:schemeClr val="tx1"/>
            </a:solidFill>
            <a:prstDash val="solid"/>
            <a:round/>
            <a:headEnd type="none" w="med" len="med"/>
            <a:tailEnd type="none" w="med" len="med"/>
          </a:ln>
        </p:spPr>
        <p:txBody>
          <a:bodyPr lIns="182880" tIns="137160" rIns="182880" bIns="137160">
            <a:noAutofit/>
          </a:bodyPr>
          <a:lstStyle>
            <a:lvl1pPr>
              <a:defRPr sz="1000"/>
            </a:lvl1pPr>
            <a:lvl2pPr marL="171450" indent="-171450">
              <a:tabLst>
                <a:tab pos="171450" algn="l"/>
              </a:tabLst>
              <a:defRPr sz="1000"/>
            </a:lvl2pPr>
            <a:lvl3pPr marL="344488" indent="-112713">
              <a:tabLst/>
              <a:defRPr sz="900"/>
            </a:lvl3pPr>
            <a:lvl4pPr marL="457200" indent="-112713">
              <a:defRPr sz="800"/>
            </a:lvl4pPr>
            <a:lvl5pPr marL="569913" indent="-112713">
              <a:defRPr sz="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0" name="Text Placeholder 8"/>
          <p:cNvSpPr>
            <a:spLocks noGrp="1"/>
          </p:cNvSpPr>
          <p:nvPr>
            <p:ph type="body" sz="quarter" idx="34"/>
          </p:nvPr>
        </p:nvSpPr>
        <p:spPr>
          <a:xfrm>
            <a:off x="3768724" y="1613751"/>
            <a:ext cx="1600200" cy="320040"/>
          </a:xfrm>
          <a:solidFill>
            <a:schemeClr val="tx1"/>
          </a:solidFill>
          <a:ln w="12700" cap="flat" cmpd="sng" algn="ctr">
            <a:solidFill>
              <a:schemeClr val="tx1"/>
            </a:solidFill>
            <a:prstDash val="solid"/>
            <a:round/>
            <a:headEnd type="none" w="med" len="med"/>
            <a:tailEnd type="none" w="med" len="med"/>
          </a:ln>
        </p:spPr>
        <p:txBody>
          <a:bodyPr lIns="182880" tIns="0" rIns="182880" bIns="0" anchor="ctr" anchorCtr="0">
            <a:normAutofit/>
          </a:bodyPr>
          <a:lstStyle>
            <a:lvl1pPr algn="ctr">
              <a:defRPr sz="900" b="1" cap="all" baseline="0">
                <a:solidFill>
                  <a:schemeClr val="bg1"/>
                </a:solidFill>
                <a:latin typeface="Arial"/>
                <a:cs typeface="Arial"/>
              </a:defRPr>
            </a:lvl1pPr>
          </a:lstStyle>
          <a:p>
            <a:pPr lvl="0"/>
            <a:r>
              <a:rPr lang="en-US" dirty="0"/>
              <a:t>Click to edit Master text styles</a:t>
            </a:r>
          </a:p>
        </p:txBody>
      </p:sp>
      <p:sp>
        <p:nvSpPr>
          <p:cNvPr id="21" name="Text Placeholder 13"/>
          <p:cNvSpPr>
            <a:spLocks noGrp="1"/>
          </p:cNvSpPr>
          <p:nvPr>
            <p:ph type="body" sz="quarter" idx="35"/>
          </p:nvPr>
        </p:nvSpPr>
        <p:spPr>
          <a:xfrm>
            <a:off x="3768724" y="1935690"/>
            <a:ext cx="1600200" cy="4239685"/>
          </a:xfrm>
          <a:solidFill>
            <a:schemeClr val="bg1"/>
          </a:solidFill>
          <a:ln w="12700" cap="flat" cmpd="sng" algn="ctr">
            <a:solidFill>
              <a:schemeClr val="tx1"/>
            </a:solidFill>
            <a:prstDash val="solid"/>
            <a:round/>
            <a:headEnd type="none" w="med" len="med"/>
            <a:tailEnd type="none" w="med" len="med"/>
          </a:ln>
        </p:spPr>
        <p:txBody>
          <a:bodyPr lIns="182880" tIns="137160" rIns="182880" bIns="137160">
            <a:noAutofit/>
          </a:bodyPr>
          <a:lstStyle>
            <a:lvl1pPr>
              <a:defRPr sz="1000"/>
            </a:lvl1pPr>
            <a:lvl2pPr marL="171450" indent="-171450">
              <a:tabLst>
                <a:tab pos="171450" algn="l"/>
              </a:tabLst>
              <a:defRPr sz="1000"/>
            </a:lvl2pPr>
            <a:lvl3pPr marL="285750" indent="-114300">
              <a:defRPr sz="900"/>
            </a:lvl3pPr>
            <a:lvl4pPr marL="398463" indent="-112713">
              <a:defRPr sz="800"/>
            </a:lvl4pPr>
            <a:lvl5pPr marL="515938" indent="-117475">
              <a:defRPr sz="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2" name="Text Placeholder 8"/>
          <p:cNvSpPr>
            <a:spLocks noGrp="1"/>
          </p:cNvSpPr>
          <p:nvPr>
            <p:ph type="body" sz="quarter" idx="36"/>
          </p:nvPr>
        </p:nvSpPr>
        <p:spPr>
          <a:xfrm>
            <a:off x="5538786" y="1613751"/>
            <a:ext cx="1600200" cy="320040"/>
          </a:xfrm>
          <a:solidFill>
            <a:schemeClr val="tx1"/>
          </a:solidFill>
          <a:ln w="12700" cap="flat" cmpd="sng" algn="ctr">
            <a:solidFill>
              <a:schemeClr val="tx1"/>
            </a:solidFill>
            <a:prstDash val="solid"/>
            <a:round/>
            <a:headEnd type="none" w="med" len="med"/>
            <a:tailEnd type="none" w="med" len="med"/>
          </a:ln>
        </p:spPr>
        <p:txBody>
          <a:bodyPr lIns="182880" tIns="0" rIns="182880" bIns="0" anchor="ctr" anchorCtr="0">
            <a:normAutofit/>
          </a:bodyPr>
          <a:lstStyle>
            <a:lvl1pPr algn="ctr">
              <a:defRPr sz="900" b="1" cap="all" baseline="0">
                <a:solidFill>
                  <a:schemeClr val="bg1"/>
                </a:solidFill>
                <a:latin typeface="Arial"/>
                <a:cs typeface="Arial"/>
              </a:defRPr>
            </a:lvl1pPr>
          </a:lstStyle>
          <a:p>
            <a:pPr lvl="0"/>
            <a:r>
              <a:rPr lang="en-US" dirty="0"/>
              <a:t>Click to edit Master text styles</a:t>
            </a:r>
          </a:p>
        </p:txBody>
      </p:sp>
      <p:sp>
        <p:nvSpPr>
          <p:cNvPr id="23" name="Text Placeholder 13"/>
          <p:cNvSpPr>
            <a:spLocks noGrp="1"/>
          </p:cNvSpPr>
          <p:nvPr>
            <p:ph type="body" sz="quarter" idx="37"/>
          </p:nvPr>
        </p:nvSpPr>
        <p:spPr>
          <a:xfrm>
            <a:off x="5538786" y="1935690"/>
            <a:ext cx="1600200" cy="4239685"/>
          </a:xfrm>
          <a:solidFill>
            <a:schemeClr val="bg1"/>
          </a:solidFill>
          <a:ln w="12700" cap="flat" cmpd="sng" algn="ctr">
            <a:solidFill>
              <a:schemeClr val="tx1"/>
            </a:solidFill>
            <a:prstDash val="solid"/>
            <a:round/>
            <a:headEnd type="none" w="med" len="med"/>
            <a:tailEnd type="none" w="med" len="med"/>
          </a:ln>
        </p:spPr>
        <p:txBody>
          <a:bodyPr lIns="182880" tIns="137160" rIns="182880" bIns="137160">
            <a:noAutofit/>
          </a:bodyPr>
          <a:lstStyle>
            <a:lvl1pPr>
              <a:defRPr sz="1000"/>
            </a:lvl1pPr>
            <a:lvl2pPr marL="171450" indent="-171450">
              <a:tabLst>
                <a:tab pos="171450" algn="l"/>
              </a:tabLst>
              <a:defRPr sz="1000"/>
            </a:lvl2pPr>
            <a:lvl3pPr marL="285750" indent="-114300">
              <a:defRPr sz="900"/>
            </a:lvl3pPr>
            <a:lvl4pPr marL="398463" indent="-112713">
              <a:defRPr sz="800"/>
            </a:lvl4pPr>
            <a:lvl5pPr marL="515938" indent="-117475">
              <a:defRPr sz="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4" name="Text Placeholder 8"/>
          <p:cNvSpPr>
            <a:spLocks noGrp="1"/>
          </p:cNvSpPr>
          <p:nvPr>
            <p:ph type="body" sz="quarter" idx="38"/>
          </p:nvPr>
        </p:nvSpPr>
        <p:spPr>
          <a:xfrm>
            <a:off x="7308850" y="1613751"/>
            <a:ext cx="1600200" cy="320040"/>
          </a:xfrm>
          <a:solidFill>
            <a:schemeClr val="tx1"/>
          </a:solidFill>
          <a:ln w="12700" cap="flat" cmpd="sng" algn="ctr">
            <a:solidFill>
              <a:schemeClr val="tx1"/>
            </a:solidFill>
            <a:prstDash val="solid"/>
            <a:round/>
            <a:headEnd type="none" w="med" len="med"/>
            <a:tailEnd type="none" w="med" len="med"/>
          </a:ln>
        </p:spPr>
        <p:txBody>
          <a:bodyPr lIns="182880" tIns="0" rIns="182880" bIns="0" anchor="ctr" anchorCtr="0">
            <a:normAutofit/>
          </a:bodyPr>
          <a:lstStyle>
            <a:lvl1pPr algn="ctr">
              <a:defRPr sz="900" b="1" cap="all" baseline="0">
                <a:solidFill>
                  <a:schemeClr val="bg1"/>
                </a:solidFill>
                <a:latin typeface="Arial"/>
                <a:cs typeface="Arial"/>
              </a:defRPr>
            </a:lvl1pPr>
          </a:lstStyle>
          <a:p>
            <a:pPr lvl="0"/>
            <a:r>
              <a:rPr lang="en-US" dirty="0"/>
              <a:t>Click to edit Master text styles</a:t>
            </a:r>
          </a:p>
        </p:txBody>
      </p:sp>
      <p:sp>
        <p:nvSpPr>
          <p:cNvPr id="35" name="Text Placeholder 13"/>
          <p:cNvSpPr>
            <a:spLocks noGrp="1"/>
          </p:cNvSpPr>
          <p:nvPr>
            <p:ph type="body" sz="quarter" idx="39"/>
          </p:nvPr>
        </p:nvSpPr>
        <p:spPr>
          <a:xfrm>
            <a:off x="7308850" y="1935690"/>
            <a:ext cx="1600200" cy="4239685"/>
          </a:xfrm>
          <a:solidFill>
            <a:schemeClr val="bg1"/>
          </a:solidFill>
          <a:ln w="12700" cap="flat" cmpd="sng" algn="ctr">
            <a:solidFill>
              <a:schemeClr val="tx1"/>
            </a:solidFill>
            <a:prstDash val="solid"/>
            <a:round/>
            <a:headEnd type="none" w="med" len="med"/>
            <a:tailEnd type="none" w="med" len="med"/>
          </a:ln>
        </p:spPr>
        <p:txBody>
          <a:bodyPr lIns="182880" tIns="137160" rIns="182880" bIns="137160">
            <a:noAutofit/>
          </a:bodyPr>
          <a:lstStyle>
            <a:lvl1pPr>
              <a:defRPr sz="1000"/>
            </a:lvl1pPr>
            <a:lvl2pPr marL="171450" indent="-171450">
              <a:tabLst>
                <a:tab pos="171450" algn="l"/>
              </a:tabLst>
              <a:defRPr sz="1000"/>
            </a:lvl2pPr>
            <a:lvl3pPr marL="285750" indent="-114300">
              <a:defRPr sz="900"/>
            </a:lvl3pPr>
            <a:lvl4pPr marL="398463" indent="-112713">
              <a:defRPr sz="800"/>
            </a:lvl4pPr>
            <a:lvl5pPr marL="515938" indent="-117475">
              <a:defRPr sz="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358515048"/>
      </p:ext>
    </p:extLst>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preserve="1" userDrawn="1">
  <p:cSld name="CG Major Point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15" name="Text Placeholder 8"/>
          <p:cNvSpPr>
            <a:spLocks noGrp="1"/>
          </p:cNvSpPr>
          <p:nvPr>
            <p:ph type="body" sz="quarter" idx="19"/>
          </p:nvPr>
        </p:nvSpPr>
        <p:spPr>
          <a:xfrm>
            <a:off x="228600" y="1608667"/>
            <a:ext cx="1508760" cy="1417320"/>
          </a:xfrm>
          <a:solidFill>
            <a:schemeClr val="tx1"/>
          </a:solidFill>
          <a:ln w="12700" cap="flat" cmpd="sng" algn="ctr">
            <a:solidFill>
              <a:schemeClr val="tx1"/>
            </a:solidFill>
            <a:prstDash val="solid"/>
            <a:round/>
            <a:headEnd type="none" w="med" len="med"/>
            <a:tailEnd type="none" w="med" len="med"/>
          </a:ln>
        </p:spPr>
        <p:txBody>
          <a:bodyPr lIns="91440" tIns="0" rIns="91440" bIns="18288" anchor="ctr" anchorCtr="0">
            <a:noAutofit/>
          </a:bodyPr>
          <a:lstStyle>
            <a:lvl1pPr>
              <a:defRPr sz="1100" b="1" cap="all" baseline="0">
                <a:solidFill>
                  <a:schemeClr val="bg1"/>
                </a:solidFill>
                <a:latin typeface="Arial"/>
                <a:cs typeface="Arial"/>
              </a:defRPr>
            </a:lvl1pPr>
          </a:lstStyle>
          <a:p>
            <a:pPr lvl="0"/>
            <a:r>
              <a:rPr lang="en-US" dirty="0"/>
              <a:t>Click to edit Master text styles</a:t>
            </a:r>
          </a:p>
        </p:txBody>
      </p:sp>
      <p:sp>
        <p:nvSpPr>
          <p:cNvPr id="16" name="Text Placeholder 13"/>
          <p:cNvSpPr>
            <a:spLocks noGrp="1"/>
          </p:cNvSpPr>
          <p:nvPr>
            <p:ph type="body" sz="quarter" idx="20"/>
          </p:nvPr>
        </p:nvSpPr>
        <p:spPr>
          <a:xfrm>
            <a:off x="1735135" y="1608667"/>
            <a:ext cx="7178677" cy="1417320"/>
          </a:xfrm>
          <a:solidFill>
            <a:schemeClr val="bg1"/>
          </a:solidFill>
          <a:ln w="12700" cap="flat" cmpd="sng" algn="ctr">
            <a:solidFill>
              <a:schemeClr val="tx1"/>
            </a:solidFill>
            <a:prstDash val="solid"/>
            <a:round/>
            <a:headEnd type="none" w="med" len="med"/>
            <a:tailEnd type="none" w="med" len="med"/>
          </a:ln>
        </p:spPr>
        <p:txBody>
          <a:bodyPr lIns="182880" tIns="91440" rIns="182880" bIns="137160" anchor="ctr" anchorCtr="0">
            <a:noAutofit/>
          </a:bodyPr>
          <a:lstStyle>
            <a:lvl1pPr>
              <a:defRPr sz="1200"/>
            </a:lvl1pPr>
            <a:lvl2pPr marL="225425" indent="-225425">
              <a:tabLst>
                <a:tab pos="225425" algn="l"/>
              </a:tabLst>
              <a:defRPr sz="1200"/>
            </a:lvl2pPr>
            <a:lvl3pPr marL="342900" indent="-114300">
              <a:defRPr sz="1100"/>
            </a:lvl3pPr>
            <a:lvl4pPr marL="457200" indent="-114300">
              <a:defRPr sz="1050"/>
            </a:lvl4pPr>
            <a:lvl5pPr marL="571500" indent="-114300">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7" name="Footer Placeholder 16"/>
          <p:cNvSpPr>
            <a:spLocks noGrp="1"/>
          </p:cNvSpPr>
          <p:nvPr>
            <p:ph type="ftr" sz="quarter" idx="31"/>
          </p:nvPr>
        </p:nvSpPr>
        <p:spPr/>
        <p:txBody>
          <a:bodyPr/>
          <a:lstStyle/>
          <a:p>
            <a:endParaRPr lang="en-US" dirty="0"/>
          </a:p>
        </p:txBody>
      </p:sp>
      <p:sp>
        <p:nvSpPr>
          <p:cNvPr id="14" name="Text Placeholder 8"/>
          <p:cNvSpPr>
            <a:spLocks noGrp="1"/>
          </p:cNvSpPr>
          <p:nvPr>
            <p:ph type="body" sz="quarter" idx="32"/>
          </p:nvPr>
        </p:nvSpPr>
        <p:spPr>
          <a:xfrm>
            <a:off x="228600" y="3183361"/>
            <a:ext cx="1508760" cy="1417320"/>
          </a:xfrm>
          <a:solidFill>
            <a:schemeClr val="tx1"/>
          </a:solidFill>
          <a:ln w="12700" cap="flat" cmpd="sng" algn="ctr">
            <a:solidFill>
              <a:schemeClr val="tx1"/>
            </a:solidFill>
            <a:prstDash val="solid"/>
            <a:round/>
            <a:headEnd type="none" w="med" len="med"/>
            <a:tailEnd type="none" w="med" len="med"/>
          </a:ln>
        </p:spPr>
        <p:txBody>
          <a:bodyPr lIns="91440" tIns="0" rIns="91440" bIns="18288" anchor="ctr" anchorCtr="0">
            <a:noAutofit/>
          </a:bodyPr>
          <a:lstStyle>
            <a:lvl1pPr>
              <a:defRPr sz="1100" b="1" cap="all" baseline="0">
                <a:solidFill>
                  <a:schemeClr val="bg1"/>
                </a:solidFill>
                <a:latin typeface="Arial"/>
                <a:cs typeface="Arial"/>
              </a:defRPr>
            </a:lvl1pPr>
          </a:lstStyle>
          <a:p>
            <a:pPr lvl="0"/>
            <a:r>
              <a:rPr lang="en-US" dirty="0"/>
              <a:t>Click to edit Master text styles</a:t>
            </a:r>
          </a:p>
        </p:txBody>
      </p:sp>
      <p:sp>
        <p:nvSpPr>
          <p:cNvPr id="25" name="Text Placeholder 13"/>
          <p:cNvSpPr>
            <a:spLocks noGrp="1"/>
          </p:cNvSpPr>
          <p:nvPr>
            <p:ph type="body" sz="quarter" idx="33"/>
          </p:nvPr>
        </p:nvSpPr>
        <p:spPr>
          <a:xfrm>
            <a:off x="1735135" y="3183361"/>
            <a:ext cx="7178677" cy="1417320"/>
          </a:xfrm>
          <a:solidFill>
            <a:schemeClr val="bg1"/>
          </a:solidFill>
          <a:ln w="12700" cap="flat" cmpd="sng" algn="ctr">
            <a:solidFill>
              <a:schemeClr val="tx1"/>
            </a:solidFill>
            <a:prstDash val="solid"/>
            <a:round/>
            <a:headEnd type="none" w="med" len="med"/>
            <a:tailEnd type="none" w="med" len="med"/>
          </a:ln>
        </p:spPr>
        <p:txBody>
          <a:bodyPr lIns="182880" tIns="91440" rIns="182880" bIns="137160" anchor="ctr" anchorCtr="0">
            <a:noAutofit/>
          </a:bodyPr>
          <a:lstStyle>
            <a:lvl1pPr>
              <a:defRPr sz="1200"/>
            </a:lvl1pPr>
            <a:lvl2pPr marL="225425" indent="-225425">
              <a:tabLst>
                <a:tab pos="225425" algn="l"/>
              </a:tabLst>
              <a:defRPr sz="1200"/>
            </a:lvl2pPr>
            <a:lvl3pPr marL="342900" indent="-114300">
              <a:defRPr sz="1100"/>
            </a:lvl3pPr>
            <a:lvl4pPr marL="457200" indent="-114300">
              <a:defRPr sz="1050"/>
            </a:lvl4pPr>
            <a:lvl5pPr marL="571500" indent="-114300">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6" name="Text Placeholder 8"/>
          <p:cNvSpPr>
            <a:spLocks noGrp="1"/>
          </p:cNvSpPr>
          <p:nvPr>
            <p:ph type="body" sz="quarter" idx="34"/>
          </p:nvPr>
        </p:nvSpPr>
        <p:spPr>
          <a:xfrm>
            <a:off x="228600" y="4758055"/>
            <a:ext cx="1508760" cy="1417320"/>
          </a:xfrm>
          <a:solidFill>
            <a:schemeClr val="tx1"/>
          </a:solidFill>
          <a:ln w="12700" cap="flat" cmpd="sng" algn="ctr">
            <a:solidFill>
              <a:schemeClr val="tx1"/>
            </a:solidFill>
            <a:prstDash val="solid"/>
            <a:round/>
            <a:headEnd type="none" w="med" len="med"/>
            <a:tailEnd type="none" w="med" len="med"/>
          </a:ln>
        </p:spPr>
        <p:txBody>
          <a:bodyPr lIns="91440" tIns="0" rIns="91440" bIns="18288" anchor="ctr" anchorCtr="0">
            <a:noAutofit/>
          </a:bodyPr>
          <a:lstStyle>
            <a:lvl1pPr>
              <a:defRPr sz="1100" b="1" cap="all" baseline="0">
                <a:solidFill>
                  <a:schemeClr val="bg1"/>
                </a:solidFill>
                <a:latin typeface="Arial"/>
                <a:cs typeface="Arial"/>
              </a:defRPr>
            </a:lvl1pPr>
          </a:lstStyle>
          <a:p>
            <a:pPr lvl="0"/>
            <a:r>
              <a:rPr lang="en-US" dirty="0"/>
              <a:t>Click to edit Master text styles</a:t>
            </a:r>
          </a:p>
        </p:txBody>
      </p:sp>
      <p:sp>
        <p:nvSpPr>
          <p:cNvPr id="27" name="Text Placeholder 13"/>
          <p:cNvSpPr>
            <a:spLocks noGrp="1"/>
          </p:cNvSpPr>
          <p:nvPr>
            <p:ph type="body" sz="quarter" idx="35"/>
          </p:nvPr>
        </p:nvSpPr>
        <p:spPr>
          <a:xfrm>
            <a:off x="1735135" y="4758055"/>
            <a:ext cx="7178677" cy="1417320"/>
          </a:xfrm>
          <a:solidFill>
            <a:schemeClr val="bg1"/>
          </a:solidFill>
          <a:ln w="12700" cap="flat" cmpd="sng" algn="ctr">
            <a:solidFill>
              <a:schemeClr val="tx1"/>
            </a:solidFill>
            <a:prstDash val="solid"/>
            <a:round/>
            <a:headEnd type="none" w="med" len="med"/>
            <a:tailEnd type="none" w="med" len="med"/>
          </a:ln>
        </p:spPr>
        <p:txBody>
          <a:bodyPr lIns="182880" tIns="91440" rIns="182880" bIns="137160" anchor="ctr" anchorCtr="0">
            <a:noAutofit/>
          </a:bodyPr>
          <a:lstStyle>
            <a:lvl1pPr>
              <a:defRPr sz="1200"/>
            </a:lvl1pPr>
            <a:lvl2pPr marL="225425" indent="-225425">
              <a:tabLst>
                <a:tab pos="225425" algn="l"/>
              </a:tabLst>
              <a:defRPr sz="1200"/>
            </a:lvl2pPr>
            <a:lvl3pPr marL="342900" indent="-114300">
              <a:defRPr sz="1100"/>
            </a:lvl3pPr>
            <a:lvl4pPr marL="457200" indent="-114300">
              <a:defRPr sz="1050"/>
            </a:lvl4pPr>
            <a:lvl5pPr marL="571500" indent="-114300">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229418745"/>
      </p:ext>
    </p:extLst>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preserve="1" userDrawn="1">
  <p:cSld name="CG Major Points 2">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16" name="Text Placeholder 13"/>
          <p:cNvSpPr>
            <a:spLocks noGrp="1"/>
          </p:cNvSpPr>
          <p:nvPr>
            <p:ph type="body" sz="quarter" idx="20"/>
          </p:nvPr>
        </p:nvSpPr>
        <p:spPr>
          <a:xfrm>
            <a:off x="1735136" y="1611313"/>
            <a:ext cx="7178677" cy="822960"/>
          </a:xfrm>
          <a:solidFill>
            <a:schemeClr val="bg1"/>
          </a:solidFill>
          <a:ln w="12700" cap="flat" cmpd="sng" algn="ctr">
            <a:solidFill>
              <a:schemeClr val="tx1"/>
            </a:solidFill>
            <a:prstDash val="solid"/>
            <a:round/>
            <a:headEnd type="none" w="med" len="med"/>
            <a:tailEnd type="none" w="med" len="med"/>
          </a:ln>
        </p:spPr>
        <p:txBody>
          <a:bodyPr lIns="548640" tIns="91440" rIns="182880" bIns="137160" anchor="ctr" anchorCtr="0">
            <a:noAutofit/>
          </a:bodyPr>
          <a:lstStyle>
            <a:lvl1pPr>
              <a:defRPr sz="1200"/>
            </a:lvl1pPr>
            <a:lvl2pPr marL="225425" indent="-225425">
              <a:tabLst>
                <a:tab pos="225425" algn="l"/>
              </a:tabLst>
              <a:defRPr sz="1200"/>
            </a:lvl2pPr>
            <a:lvl3pPr marL="342900" indent="-114300">
              <a:defRPr sz="1100"/>
            </a:lvl3pPr>
            <a:lvl4pPr marL="457200" indent="-114300">
              <a:defRPr sz="1050"/>
            </a:lvl4pPr>
            <a:lvl5pPr marL="571500" indent="-114300">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7" name="Footer Placeholder 16"/>
          <p:cNvSpPr>
            <a:spLocks noGrp="1"/>
          </p:cNvSpPr>
          <p:nvPr>
            <p:ph type="ftr" sz="quarter" idx="31"/>
          </p:nvPr>
        </p:nvSpPr>
        <p:spPr/>
        <p:txBody>
          <a:bodyPr/>
          <a:lstStyle/>
          <a:p>
            <a:endParaRPr lang="en-US" dirty="0"/>
          </a:p>
        </p:txBody>
      </p:sp>
      <p:sp>
        <p:nvSpPr>
          <p:cNvPr id="10" name="Text Placeholder 19"/>
          <p:cNvSpPr>
            <a:spLocks noGrp="1"/>
          </p:cNvSpPr>
          <p:nvPr>
            <p:ph type="body" sz="quarter" idx="10"/>
          </p:nvPr>
        </p:nvSpPr>
        <p:spPr>
          <a:xfrm>
            <a:off x="228600" y="1611313"/>
            <a:ext cx="1905000" cy="822960"/>
          </a:xfrm>
          <a:prstGeom prst="homePlate">
            <a:avLst>
              <a:gd name="adj" fmla="val 29359"/>
            </a:avLst>
          </a:prstGeom>
          <a:solidFill>
            <a:schemeClr val="tx1"/>
          </a:solidFill>
          <a:ln w="12700" cap="flat" cmpd="sng" algn="ctr">
            <a:solidFill>
              <a:schemeClr val="tx1"/>
            </a:solidFill>
            <a:prstDash val="solid"/>
            <a:round/>
            <a:headEnd type="none" w="med" len="med"/>
            <a:tailEnd type="none" w="med" len="med"/>
          </a:ln>
        </p:spPr>
        <p:txBody>
          <a:bodyPr vert="horz" lIns="91440" tIns="0" rIns="91440" bIns="18288" rtlCol="0" anchor="ctr" anchorCtr="0">
            <a:noAutofit/>
          </a:bodyPr>
          <a:lstStyle>
            <a:lvl1pPr>
              <a:buNone/>
              <a:defRPr lang="en-US" sz="1100" b="1" kern="1200" cap="all" baseline="0" dirty="0">
                <a:solidFill>
                  <a:schemeClr val="bg1"/>
                </a:solidFill>
                <a:latin typeface="Arial"/>
                <a:ea typeface="+mn-ea"/>
                <a:cs typeface="Arial"/>
              </a:defRPr>
            </a:lvl1pPr>
          </a:lstStyle>
          <a:p>
            <a:pPr marL="0" lvl="0" indent="0" algn="l" defTabSz="914400" rtl="0" eaLnBrk="1" latinLnBrk="0" hangingPunct="1">
              <a:lnSpc>
                <a:spcPct val="100000"/>
              </a:lnSpc>
              <a:spcBef>
                <a:spcPts val="0"/>
              </a:spcBef>
              <a:spcAft>
                <a:spcPts val="600"/>
              </a:spcAft>
              <a:buFont typeface="Arial" pitchFamily="34" charset="0"/>
              <a:buNone/>
            </a:pPr>
            <a:endParaRPr lang="en-US" dirty="0"/>
          </a:p>
        </p:txBody>
      </p:sp>
      <p:sp>
        <p:nvSpPr>
          <p:cNvPr id="11" name="Text Placeholder 13"/>
          <p:cNvSpPr>
            <a:spLocks noGrp="1"/>
          </p:cNvSpPr>
          <p:nvPr>
            <p:ph type="body" sz="quarter" idx="32"/>
          </p:nvPr>
        </p:nvSpPr>
        <p:spPr>
          <a:xfrm>
            <a:off x="1735136" y="2546589"/>
            <a:ext cx="7178677" cy="822960"/>
          </a:xfrm>
          <a:solidFill>
            <a:schemeClr val="bg1"/>
          </a:solidFill>
          <a:ln w="12700" cap="flat" cmpd="sng" algn="ctr">
            <a:solidFill>
              <a:schemeClr val="tx1"/>
            </a:solidFill>
            <a:prstDash val="solid"/>
            <a:round/>
            <a:headEnd type="none" w="med" len="med"/>
            <a:tailEnd type="none" w="med" len="med"/>
          </a:ln>
        </p:spPr>
        <p:txBody>
          <a:bodyPr lIns="548640" tIns="91440" rIns="182880" bIns="137160" anchor="ctr" anchorCtr="0">
            <a:noAutofit/>
          </a:bodyPr>
          <a:lstStyle>
            <a:lvl1pPr>
              <a:defRPr sz="1200"/>
            </a:lvl1pPr>
            <a:lvl2pPr marL="225425" indent="-225425">
              <a:tabLst>
                <a:tab pos="225425" algn="l"/>
              </a:tabLst>
              <a:defRPr sz="1200"/>
            </a:lvl2pPr>
            <a:lvl3pPr marL="342900" indent="-114300">
              <a:defRPr sz="1100"/>
            </a:lvl3pPr>
            <a:lvl4pPr marL="457200" indent="-114300">
              <a:defRPr sz="1050"/>
            </a:lvl4pPr>
            <a:lvl5pPr marL="571500" indent="-114300">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Text Placeholder 19"/>
          <p:cNvSpPr>
            <a:spLocks noGrp="1"/>
          </p:cNvSpPr>
          <p:nvPr>
            <p:ph type="body" sz="quarter" idx="33"/>
          </p:nvPr>
        </p:nvSpPr>
        <p:spPr>
          <a:xfrm>
            <a:off x="228600" y="2546589"/>
            <a:ext cx="1905000" cy="822960"/>
          </a:xfrm>
          <a:prstGeom prst="homePlate">
            <a:avLst>
              <a:gd name="adj" fmla="val 29359"/>
            </a:avLst>
          </a:prstGeom>
          <a:solidFill>
            <a:schemeClr val="tx1"/>
          </a:solidFill>
          <a:ln w="12700" cap="flat" cmpd="sng" algn="ctr">
            <a:solidFill>
              <a:schemeClr val="tx1"/>
            </a:solidFill>
            <a:prstDash val="solid"/>
            <a:round/>
            <a:headEnd type="none" w="med" len="med"/>
            <a:tailEnd type="none" w="med" len="med"/>
          </a:ln>
        </p:spPr>
        <p:txBody>
          <a:bodyPr vert="horz" lIns="91440" tIns="0" rIns="91440" bIns="18288" rtlCol="0" anchor="ctr" anchorCtr="0">
            <a:noAutofit/>
          </a:bodyPr>
          <a:lstStyle>
            <a:lvl1pPr>
              <a:buNone/>
              <a:defRPr lang="en-US" sz="1100" b="1" kern="1200" cap="all" baseline="0" dirty="0">
                <a:solidFill>
                  <a:schemeClr val="bg1"/>
                </a:solidFill>
                <a:latin typeface="Arial"/>
                <a:ea typeface="+mn-ea"/>
                <a:cs typeface="Arial"/>
              </a:defRPr>
            </a:lvl1pPr>
          </a:lstStyle>
          <a:p>
            <a:pPr marL="0" lvl="0" indent="0" algn="l" defTabSz="914400" rtl="0" eaLnBrk="1" latinLnBrk="0" hangingPunct="1">
              <a:lnSpc>
                <a:spcPct val="100000"/>
              </a:lnSpc>
              <a:spcBef>
                <a:spcPts val="0"/>
              </a:spcBef>
              <a:spcAft>
                <a:spcPts val="600"/>
              </a:spcAft>
              <a:buFont typeface="Arial" pitchFamily="34" charset="0"/>
              <a:buNone/>
            </a:pPr>
            <a:endParaRPr lang="en-US" dirty="0"/>
          </a:p>
        </p:txBody>
      </p:sp>
      <p:sp>
        <p:nvSpPr>
          <p:cNvPr id="13" name="Text Placeholder 13"/>
          <p:cNvSpPr>
            <a:spLocks noGrp="1"/>
          </p:cNvSpPr>
          <p:nvPr>
            <p:ph type="body" sz="quarter" idx="34"/>
          </p:nvPr>
        </p:nvSpPr>
        <p:spPr>
          <a:xfrm>
            <a:off x="1735136" y="3481865"/>
            <a:ext cx="7178677" cy="822960"/>
          </a:xfrm>
          <a:solidFill>
            <a:schemeClr val="bg1"/>
          </a:solidFill>
          <a:ln w="12700" cap="flat" cmpd="sng" algn="ctr">
            <a:solidFill>
              <a:schemeClr val="tx1"/>
            </a:solidFill>
            <a:prstDash val="solid"/>
            <a:round/>
            <a:headEnd type="none" w="med" len="med"/>
            <a:tailEnd type="none" w="med" len="med"/>
          </a:ln>
        </p:spPr>
        <p:txBody>
          <a:bodyPr lIns="548640" tIns="91440" rIns="182880" bIns="137160" anchor="ctr" anchorCtr="0">
            <a:noAutofit/>
          </a:bodyPr>
          <a:lstStyle>
            <a:lvl1pPr>
              <a:defRPr sz="1200"/>
            </a:lvl1pPr>
            <a:lvl2pPr marL="225425" indent="-225425">
              <a:tabLst>
                <a:tab pos="225425" algn="l"/>
              </a:tabLst>
              <a:defRPr sz="1200"/>
            </a:lvl2pPr>
            <a:lvl3pPr marL="342900" indent="-114300">
              <a:defRPr sz="1100"/>
            </a:lvl3pPr>
            <a:lvl4pPr marL="457200" indent="-114300">
              <a:defRPr sz="1050"/>
            </a:lvl4pPr>
            <a:lvl5pPr marL="571500" indent="-114300">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8" name="Text Placeholder 19"/>
          <p:cNvSpPr>
            <a:spLocks noGrp="1"/>
          </p:cNvSpPr>
          <p:nvPr>
            <p:ph type="body" sz="quarter" idx="35"/>
          </p:nvPr>
        </p:nvSpPr>
        <p:spPr>
          <a:xfrm>
            <a:off x="228600" y="3481865"/>
            <a:ext cx="1905000" cy="822960"/>
          </a:xfrm>
          <a:prstGeom prst="homePlate">
            <a:avLst>
              <a:gd name="adj" fmla="val 29359"/>
            </a:avLst>
          </a:prstGeom>
          <a:solidFill>
            <a:schemeClr val="tx1"/>
          </a:solidFill>
          <a:ln w="12700" cap="flat" cmpd="sng" algn="ctr">
            <a:solidFill>
              <a:schemeClr val="tx1"/>
            </a:solidFill>
            <a:prstDash val="solid"/>
            <a:round/>
            <a:headEnd type="none" w="med" len="med"/>
            <a:tailEnd type="none" w="med" len="med"/>
          </a:ln>
        </p:spPr>
        <p:txBody>
          <a:bodyPr vert="horz" lIns="91440" tIns="0" rIns="91440" bIns="18288" rtlCol="0" anchor="ctr" anchorCtr="0">
            <a:noAutofit/>
          </a:bodyPr>
          <a:lstStyle>
            <a:lvl1pPr>
              <a:buNone/>
              <a:defRPr lang="en-US" sz="1100" b="1" kern="1200" cap="all" baseline="0" dirty="0">
                <a:solidFill>
                  <a:schemeClr val="bg1"/>
                </a:solidFill>
                <a:latin typeface="Arial"/>
                <a:ea typeface="+mn-ea"/>
                <a:cs typeface="Arial"/>
              </a:defRPr>
            </a:lvl1pPr>
          </a:lstStyle>
          <a:p>
            <a:pPr marL="0" lvl="0" indent="0" algn="l" defTabSz="914400" rtl="0" eaLnBrk="1" latinLnBrk="0" hangingPunct="1">
              <a:lnSpc>
                <a:spcPct val="100000"/>
              </a:lnSpc>
              <a:spcBef>
                <a:spcPts val="0"/>
              </a:spcBef>
              <a:spcAft>
                <a:spcPts val="600"/>
              </a:spcAft>
              <a:buFont typeface="Arial" pitchFamily="34" charset="0"/>
              <a:buNone/>
            </a:pPr>
            <a:endParaRPr lang="en-US" dirty="0"/>
          </a:p>
        </p:txBody>
      </p:sp>
      <p:sp>
        <p:nvSpPr>
          <p:cNvPr id="19" name="Text Placeholder 13"/>
          <p:cNvSpPr>
            <a:spLocks noGrp="1"/>
          </p:cNvSpPr>
          <p:nvPr>
            <p:ph type="body" sz="quarter" idx="36"/>
          </p:nvPr>
        </p:nvSpPr>
        <p:spPr>
          <a:xfrm>
            <a:off x="1735136" y="4417141"/>
            <a:ext cx="7178677" cy="822960"/>
          </a:xfrm>
          <a:solidFill>
            <a:schemeClr val="bg1"/>
          </a:solidFill>
          <a:ln w="12700" cap="flat" cmpd="sng" algn="ctr">
            <a:solidFill>
              <a:schemeClr val="tx1"/>
            </a:solidFill>
            <a:prstDash val="solid"/>
            <a:round/>
            <a:headEnd type="none" w="med" len="med"/>
            <a:tailEnd type="none" w="med" len="med"/>
          </a:ln>
        </p:spPr>
        <p:txBody>
          <a:bodyPr lIns="548640" tIns="91440" rIns="182880" bIns="137160" anchor="ctr" anchorCtr="0">
            <a:noAutofit/>
          </a:bodyPr>
          <a:lstStyle>
            <a:lvl1pPr>
              <a:defRPr sz="1200"/>
            </a:lvl1pPr>
            <a:lvl2pPr marL="225425" indent="-225425">
              <a:tabLst>
                <a:tab pos="225425" algn="l"/>
              </a:tabLst>
              <a:defRPr sz="1200"/>
            </a:lvl2pPr>
            <a:lvl3pPr marL="342900" indent="-114300">
              <a:defRPr sz="1100"/>
            </a:lvl3pPr>
            <a:lvl4pPr marL="457200" indent="-114300">
              <a:defRPr sz="1050"/>
            </a:lvl4pPr>
            <a:lvl5pPr marL="571500" indent="-114300">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0" name="Text Placeholder 19"/>
          <p:cNvSpPr>
            <a:spLocks noGrp="1"/>
          </p:cNvSpPr>
          <p:nvPr>
            <p:ph type="body" sz="quarter" idx="37"/>
          </p:nvPr>
        </p:nvSpPr>
        <p:spPr>
          <a:xfrm>
            <a:off x="228600" y="4417141"/>
            <a:ext cx="1905000" cy="822960"/>
          </a:xfrm>
          <a:prstGeom prst="homePlate">
            <a:avLst>
              <a:gd name="adj" fmla="val 29359"/>
            </a:avLst>
          </a:prstGeom>
          <a:solidFill>
            <a:schemeClr val="tx1"/>
          </a:solidFill>
          <a:ln w="12700" cap="flat" cmpd="sng" algn="ctr">
            <a:solidFill>
              <a:schemeClr val="tx1"/>
            </a:solidFill>
            <a:prstDash val="solid"/>
            <a:round/>
            <a:headEnd type="none" w="med" len="med"/>
            <a:tailEnd type="none" w="med" len="med"/>
          </a:ln>
        </p:spPr>
        <p:txBody>
          <a:bodyPr vert="horz" lIns="91440" tIns="0" rIns="91440" bIns="18288" rtlCol="0" anchor="ctr" anchorCtr="0">
            <a:noAutofit/>
          </a:bodyPr>
          <a:lstStyle>
            <a:lvl1pPr>
              <a:buNone/>
              <a:defRPr lang="en-US" sz="1100" b="1" kern="1200" cap="all" baseline="0" dirty="0">
                <a:solidFill>
                  <a:schemeClr val="bg1"/>
                </a:solidFill>
                <a:latin typeface="Arial"/>
                <a:ea typeface="+mn-ea"/>
                <a:cs typeface="Arial"/>
              </a:defRPr>
            </a:lvl1pPr>
          </a:lstStyle>
          <a:p>
            <a:pPr marL="0" lvl="0" indent="0" algn="l" defTabSz="914400" rtl="0" eaLnBrk="1" latinLnBrk="0" hangingPunct="1">
              <a:lnSpc>
                <a:spcPct val="100000"/>
              </a:lnSpc>
              <a:spcBef>
                <a:spcPts val="0"/>
              </a:spcBef>
              <a:spcAft>
                <a:spcPts val="600"/>
              </a:spcAft>
              <a:buFont typeface="Arial" pitchFamily="34" charset="0"/>
              <a:buNone/>
            </a:pPr>
            <a:endParaRPr lang="en-US" dirty="0"/>
          </a:p>
        </p:txBody>
      </p:sp>
      <p:sp>
        <p:nvSpPr>
          <p:cNvPr id="21" name="Text Placeholder 13"/>
          <p:cNvSpPr>
            <a:spLocks noGrp="1"/>
          </p:cNvSpPr>
          <p:nvPr>
            <p:ph type="body" sz="quarter" idx="38"/>
          </p:nvPr>
        </p:nvSpPr>
        <p:spPr>
          <a:xfrm>
            <a:off x="1735136" y="5352415"/>
            <a:ext cx="7178677" cy="822960"/>
          </a:xfrm>
          <a:solidFill>
            <a:schemeClr val="bg1"/>
          </a:solidFill>
          <a:ln w="12700" cap="flat" cmpd="sng" algn="ctr">
            <a:solidFill>
              <a:schemeClr val="tx1"/>
            </a:solidFill>
            <a:prstDash val="solid"/>
            <a:round/>
            <a:headEnd type="none" w="med" len="med"/>
            <a:tailEnd type="none" w="med" len="med"/>
          </a:ln>
        </p:spPr>
        <p:txBody>
          <a:bodyPr lIns="548640" tIns="91440" rIns="182880" bIns="137160" anchor="ctr" anchorCtr="0">
            <a:noAutofit/>
          </a:bodyPr>
          <a:lstStyle>
            <a:lvl1pPr>
              <a:defRPr sz="1200"/>
            </a:lvl1pPr>
            <a:lvl2pPr marL="225425" indent="-225425">
              <a:tabLst>
                <a:tab pos="225425" algn="l"/>
              </a:tabLst>
              <a:defRPr sz="1200"/>
            </a:lvl2pPr>
            <a:lvl3pPr marL="342900" indent="-114300">
              <a:defRPr sz="1100"/>
            </a:lvl3pPr>
            <a:lvl4pPr marL="457200" indent="-114300">
              <a:defRPr sz="1050"/>
            </a:lvl4pPr>
            <a:lvl5pPr marL="571500" indent="-114300">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2" name="Text Placeholder 19"/>
          <p:cNvSpPr>
            <a:spLocks noGrp="1"/>
          </p:cNvSpPr>
          <p:nvPr>
            <p:ph type="body" sz="quarter" idx="39"/>
          </p:nvPr>
        </p:nvSpPr>
        <p:spPr>
          <a:xfrm>
            <a:off x="228600" y="5352415"/>
            <a:ext cx="1905000" cy="822960"/>
          </a:xfrm>
          <a:prstGeom prst="homePlate">
            <a:avLst>
              <a:gd name="adj" fmla="val 29359"/>
            </a:avLst>
          </a:prstGeom>
          <a:solidFill>
            <a:schemeClr val="tx1"/>
          </a:solidFill>
          <a:ln w="12700" cap="flat" cmpd="sng" algn="ctr">
            <a:solidFill>
              <a:schemeClr val="tx1"/>
            </a:solidFill>
            <a:prstDash val="solid"/>
            <a:round/>
            <a:headEnd type="none" w="med" len="med"/>
            <a:tailEnd type="none" w="med" len="med"/>
          </a:ln>
        </p:spPr>
        <p:txBody>
          <a:bodyPr vert="horz" lIns="91440" tIns="0" rIns="91440" bIns="18288" rtlCol="0" anchor="ctr" anchorCtr="0">
            <a:noAutofit/>
          </a:bodyPr>
          <a:lstStyle>
            <a:lvl1pPr>
              <a:buNone/>
              <a:defRPr lang="en-US" sz="1100" b="1" kern="1200" cap="all" baseline="0" dirty="0">
                <a:solidFill>
                  <a:schemeClr val="bg1"/>
                </a:solidFill>
                <a:latin typeface="Arial"/>
                <a:ea typeface="+mn-ea"/>
                <a:cs typeface="Arial"/>
              </a:defRPr>
            </a:lvl1pPr>
          </a:lstStyle>
          <a:p>
            <a:pPr marL="0" lvl="0" indent="0" algn="l" defTabSz="914400" rtl="0" eaLnBrk="1" latinLnBrk="0" hangingPunct="1">
              <a:lnSpc>
                <a:spcPct val="100000"/>
              </a:lnSpc>
              <a:spcBef>
                <a:spcPts val="0"/>
              </a:spcBef>
              <a:spcAft>
                <a:spcPts val="600"/>
              </a:spcAft>
              <a:buFont typeface="Arial" pitchFamily="34" charset="0"/>
              <a:buNone/>
            </a:pPr>
            <a:endParaRPr lang="en-US" dirty="0"/>
          </a:p>
        </p:txBody>
      </p:sp>
    </p:spTree>
    <p:extLst>
      <p:ext uri="{BB962C8B-B14F-4D97-AF65-F5344CB8AC3E}">
        <p14:creationId xmlns:p14="http://schemas.microsoft.com/office/powerpoint/2010/main" val="3300141132"/>
      </p:ext>
    </p:extLst>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preserve="1" userDrawn="1">
  <p:cSld name="CG Text Blocks - Major and Sub Points">
    <p:spTree>
      <p:nvGrpSpPr>
        <p:cNvPr id="1" name=""/>
        <p:cNvGrpSpPr/>
        <p:nvPr/>
      </p:nvGrpSpPr>
      <p:grpSpPr>
        <a:xfrm>
          <a:off x="0" y="0"/>
          <a:ext cx="0" cy="0"/>
          <a:chOff x="0" y="0"/>
          <a:chExt cx="0" cy="0"/>
        </a:xfrm>
      </p:grpSpPr>
      <p:sp>
        <p:nvSpPr>
          <p:cNvPr id="10" name="Text Placeholder 15"/>
          <p:cNvSpPr>
            <a:spLocks noGrp="1"/>
          </p:cNvSpPr>
          <p:nvPr>
            <p:ph type="body" sz="quarter" idx="21"/>
          </p:nvPr>
        </p:nvSpPr>
        <p:spPr>
          <a:xfrm>
            <a:off x="230011" y="1612900"/>
            <a:ext cx="1371600" cy="2194560"/>
          </a:xfrm>
          <a:prstGeom prst="rect">
            <a:avLst/>
          </a:prstGeom>
          <a:solidFill>
            <a:schemeClr val="tx1"/>
          </a:solidFill>
          <a:ln w="12700" cap="flat" cmpd="sng" algn="ctr">
            <a:solidFill>
              <a:schemeClr val="tx1"/>
            </a:solidFill>
            <a:prstDash val="solid"/>
            <a:round/>
            <a:headEnd type="none" w="med" len="med"/>
            <a:tailEnd type="none" w="med" len="med"/>
          </a:ln>
        </p:spPr>
        <p:txBody>
          <a:bodyPr vert="horz" lIns="91440" tIns="0" rIns="91440" bIns="18288" rtlCol="0" anchor="ctr" anchorCtr="0">
            <a:noAutofit/>
          </a:bodyPr>
          <a:lstStyle>
            <a:lvl1pPr marL="0" indent="0">
              <a:buNone/>
              <a:defRPr lang="en-US" sz="1100" b="1" kern="1200" cap="all" baseline="0" dirty="0">
                <a:solidFill>
                  <a:schemeClr val="bg1"/>
                </a:solidFill>
                <a:latin typeface="Arial"/>
                <a:ea typeface="+mn-ea"/>
                <a:cs typeface="Arial"/>
              </a:defRPr>
            </a:lvl1pPr>
          </a:lstStyle>
          <a:p>
            <a:pPr marL="0" lvl="0" indent="0" algn="l" defTabSz="914400" rtl="0" eaLnBrk="1" latinLnBrk="0" hangingPunct="1">
              <a:lnSpc>
                <a:spcPct val="100000"/>
              </a:lnSpc>
              <a:spcBef>
                <a:spcPts val="0"/>
              </a:spcBef>
              <a:spcAft>
                <a:spcPts val="600"/>
              </a:spcAft>
              <a:buFont typeface="Arial" pitchFamily="34" charset="0"/>
              <a:buNone/>
            </a:pPr>
            <a:endParaRPr lang="en-US" dirty="0"/>
          </a:p>
        </p:txBody>
      </p:sp>
      <p:sp>
        <p:nvSpPr>
          <p:cNvPr id="12" name="Text Placeholder 15"/>
          <p:cNvSpPr>
            <a:spLocks noGrp="1"/>
          </p:cNvSpPr>
          <p:nvPr>
            <p:ph type="body" sz="quarter" idx="23"/>
          </p:nvPr>
        </p:nvSpPr>
        <p:spPr>
          <a:xfrm>
            <a:off x="1683749" y="1612900"/>
            <a:ext cx="1143000" cy="731520"/>
          </a:xfrm>
          <a:prstGeom prst="rect">
            <a:avLst/>
          </a:prstGeom>
          <a:solidFill>
            <a:schemeClr val="bg1">
              <a:lumMod val="75000"/>
            </a:schemeClr>
          </a:solidFill>
          <a:ln w="12700" cap="flat" cmpd="sng" algn="ctr">
            <a:solidFill>
              <a:schemeClr val="tx1"/>
            </a:solidFill>
            <a:prstDash val="solid"/>
            <a:round/>
            <a:headEnd type="none" w="med" len="med"/>
            <a:tailEnd type="none" w="med" len="med"/>
          </a:ln>
        </p:spPr>
        <p:txBody>
          <a:bodyPr lIns="91440" rIns="45720" anchor="ctr">
            <a:noAutofit/>
          </a:bodyPr>
          <a:lstStyle>
            <a:lvl1pPr marL="0" indent="0">
              <a:buNone/>
              <a:defRPr sz="1200" b="1">
                <a:solidFill>
                  <a:schemeClr val="tx1"/>
                </a:solidFill>
              </a:defRPr>
            </a:lvl1pPr>
          </a:lstStyle>
          <a:p>
            <a:pPr lvl="0"/>
            <a:endParaRPr lang="en-US" dirty="0"/>
          </a:p>
        </p:txBody>
      </p:sp>
      <p:sp>
        <p:nvSpPr>
          <p:cNvPr id="18" name="Text Placeholder 15"/>
          <p:cNvSpPr>
            <a:spLocks noGrp="1"/>
          </p:cNvSpPr>
          <p:nvPr>
            <p:ph type="body" sz="quarter" idx="25"/>
          </p:nvPr>
        </p:nvSpPr>
        <p:spPr>
          <a:xfrm>
            <a:off x="1682338" y="2438400"/>
            <a:ext cx="1143000" cy="1371600"/>
          </a:xfrm>
          <a:prstGeom prst="rect">
            <a:avLst/>
          </a:prstGeom>
          <a:solidFill>
            <a:schemeClr val="bg1">
              <a:lumMod val="75000"/>
            </a:schemeClr>
          </a:solidFill>
          <a:ln w="12700" cap="flat" cmpd="sng" algn="ctr">
            <a:solidFill>
              <a:schemeClr val="tx1"/>
            </a:solidFill>
            <a:prstDash val="solid"/>
            <a:round/>
            <a:headEnd type="none" w="med" len="med"/>
            <a:tailEnd type="none" w="med" len="med"/>
          </a:ln>
        </p:spPr>
        <p:txBody>
          <a:bodyPr lIns="91440" rIns="45720" anchor="ctr">
            <a:noAutofit/>
          </a:bodyPr>
          <a:lstStyle>
            <a:lvl1pPr marL="0" indent="0">
              <a:buNone/>
              <a:defRPr sz="1200" b="1">
                <a:solidFill>
                  <a:schemeClr val="tx1"/>
                </a:solidFill>
              </a:defRPr>
            </a:lvl1pPr>
          </a:lstStyle>
          <a:p>
            <a:pPr lvl="0"/>
            <a:endParaRPr lang="en-US" dirty="0"/>
          </a:p>
        </p:txBody>
      </p:sp>
      <p:sp>
        <p:nvSpPr>
          <p:cNvPr id="2" name="Title 1"/>
          <p:cNvSpPr>
            <a:spLocks noGrp="1"/>
          </p:cNvSpPr>
          <p:nvPr>
            <p:ph type="title"/>
          </p:nvPr>
        </p:nvSpPr>
        <p:spPr/>
        <p:txBody>
          <a:bodyPr/>
          <a:lstStyle/>
          <a:p>
            <a:r>
              <a:rPr lang="en-US" dirty="0"/>
              <a:t>Click to edit Master title style</a:t>
            </a:r>
          </a:p>
        </p:txBody>
      </p:sp>
      <p:sp>
        <p:nvSpPr>
          <p:cNvPr id="17" name="Footer Placeholder 16"/>
          <p:cNvSpPr>
            <a:spLocks noGrp="1"/>
          </p:cNvSpPr>
          <p:nvPr>
            <p:ph type="ftr" sz="quarter" idx="31"/>
          </p:nvPr>
        </p:nvSpPr>
        <p:spPr/>
        <p:txBody>
          <a:bodyPr/>
          <a:lstStyle/>
          <a:p>
            <a:endParaRPr lang="en-US" dirty="0"/>
          </a:p>
        </p:txBody>
      </p:sp>
      <p:sp>
        <p:nvSpPr>
          <p:cNvPr id="27" name="Text Placeholder 13"/>
          <p:cNvSpPr>
            <a:spLocks noGrp="1"/>
          </p:cNvSpPr>
          <p:nvPr>
            <p:ph type="body" sz="quarter" idx="35"/>
          </p:nvPr>
        </p:nvSpPr>
        <p:spPr>
          <a:xfrm>
            <a:off x="2823633" y="1612900"/>
            <a:ext cx="6090180" cy="731520"/>
          </a:xfrm>
          <a:solidFill>
            <a:schemeClr val="bg1"/>
          </a:solidFill>
          <a:ln w="12700" cap="flat" cmpd="sng" algn="ctr">
            <a:solidFill>
              <a:schemeClr val="tx1"/>
            </a:solidFill>
            <a:prstDash val="solid"/>
            <a:round/>
            <a:headEnd type="none" w="med" len="med"/>
            <a:tailEnd type="none" w="med" len="med"/>
          </a:ln>
        </p:spPr>
        <p:txBody>
          <a:bodyPr lIns="91440" tIns="91440" rIns="91440" bIns="137160" anchor="ctr" anchorCtr="0">
            <a:noAutofit/>
          </a:bodyPr>
          <a:lstStyle>
            <a:lvl1pPr>
              <a:defRPr sz="1200"/>
            </a:lvl1pPr>
            <a:lvl2pPr marL="225425" indent="-225425">
              <a:tabLst>
                <a:tab pos="225425" algn="l"/>
              </a:tabLst>
              <a:defRPr sz="1200"/>
            </a:lvl2pPr>
            <a:lvl3pPr marL="342900" indent="-114300">
              <a:defRPr sz="1100"/>
            </a:lvl3pPr>
            <a:lvl4pPr marL="457200" indent="-114300">
              <a:defRPr sz="1050"/>
            </a:lvl4pPr>
            <a:lvl5pPr marL="571500" indent="-114300">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4" name="Text Placeholder 13"/>
          <p:cNvSpPr>
            <a:spLocks noGrp="1"/>
          </p:cNvSpPr>
          <p:nvPr>
            <p:ph type="body" sz="quarter" idx="36"/>
          </p:nvPr>
        </p:nvSpPr>
        <p:spPr>
          <a:xfrm>
            <a:off x="2823633" y="2438400"/>
            <a:ext cx="6090180" cy="1371600"/>
          </a:xfrm>
          <a:solidFill>
            <a:schemeClr val="bg1"/>
          </a:solidFill>
          <a:ln w="12700" cap="flat" cmpd="sng" algn="ctr">
            <a:solidFill>
              <a:schemeClr val="tx1"/>
            </a:solidFill>
            <a:prstDash val="solid"/>
            <a:round/>
            <a:headEnd type="none" w="med" len="med"/>
            <a:tailEnd type="none" w="med" len="med"/>
          </a:ln>
        </p:spPr>
        <p:txBody>
          <a:bodyPr lIns="91440" tIns="91440" rIns="91440" bIns="137160" anchor="ctr" anchorCtr="0">
            <a:noAutofit/>
          </a:bodyPr>
          <a:lstStyle>
            <a:lvl1pPr>
              <a:defRPr sz="1200"/>
            </a:lvl1pPr>
            <a:lvl2pPr marL="225425" indent="-225425">
              <a:tabLst>
                <a:tab pos="225425" algn="l"/>
              </a:tabLst>
              <a:defRPr sz="1200"/>
            </a:lvl2pPr>
            <a:lvl3pPr marL="342900" indent="-114300">
              <a:defRPr sz="1100"/>
            </a:lvl3pPr>
            <a:lvl4pPr marL="457200" indent="-114300">
              <a:defRPr sz="1050"/>
            </a:lvl4pPr>
            <a:lvl5pPr marL="571500" indent="-114300">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8" name="Text Placeholder 15"/>
          <p:cNvSpPr>
            <a:spLocks noGrp="1"/>
          </p:cNvSpPr>
          <p:nvPr>
            <p:ph type="body" sz="quarter" idx="37"/>
          </p:nvPr>
        </p:nvSpPr>
        <p:spPr>
          <a:xfrm>
            <a:off x="230011" y="3980920"/>
            <a:ext cx="1371600" cy="2194560"/>
          </a:xfrm>
          <a:prstGeom prst="rect">
            <a:avLst/>
          </a:prstGeom>
          <a:solidFill>
            <a:schemeClr val="tx1"/>
          </a:solidFill>
          <a:ln w="12700" cap="flat" cmpd="sng" algn="ctr">
            <a:solidFill>
              <a:schemeClr val="tx1"/>
            </a:solidFill>
            <a:prstDash val="solid"/>
            <a:round/>
            <a:headEnd type="none" w="med" len="med"/>
            <a:tailEnd type="none" w="med" len="med"/>
          </a:ln>
        </p:spPr>
        <p:txBody>
          <a:bodyPr vert="horz" lIns="91440" tIns="0" rIns="91440" bIns="18288" rtlCol="0" anchor="ctr" anchorCtr="0">
            <a:noAutofit/>
          </a:bodyPr>
          <a:lstStyle>
            <a:lvl1pPr marL="0" indent="0">
              <a:buNone/>
              <a:defRPr lang="en-US" sz="1100" b="1" kern="1200" cap="all" baseline="0" dirty="0">
                <a:solidFill>
                  <a:schemeClr val="bg1"/>
                </a:solidFill>
                <a:latin typeface="Arial"/>
                <a:ea typeface="+mn-ea"/>
                <a:cs typeface="Arial"/>
              </a:defRPr>
            </a:lvl1pPr>
          </a:lstStyle>
          <a:p>
            <a:pPr marL="0" lvl="0" indent="0" algn="l" defTabSz="914400" rtl="0" eaLnBrk="1" latinLnBrk="0" hangingPunct="1">
              <a:lnSpc>
                <a:spcPct val="100000"/>
              </a:lnSpc>
              <a:spcBef>
                <a:spcPts val="0"/>
              </a:spcBef>
              <a:spcAft>
                <a:spcPts val="600"/>
              </a:spcAft>
              <a:buFont typeface="Arial" pitchFamily="34" charset="0"/>
              <a:buNone/>
            </a:pPr>
            <a:endParaRPr lang="en-US" dirty="0"/>
          </a:p>
        </p:txBody>
      </p:sp>
      <p:sp>
        <p:nvSpPr>
          <p:cNvPr id="29" name="Text Placeholder 15"/>
          <p:cNvSpPr>
            <a:spLocks noGrp="1"/>
          </p:cNvSpPr>
          <p:nvPr>
            <p:ph type="body" sz="quarter" idx="38"/>
          </p:nvPr>
        </p:nvSpPr>
        <p:spPr>
          <a:xfrm>
            <a:off x="1683749" y="3980920"/>
            <a:ext cx="1143000" cy="731520"/>
          </a:xfrm>
          <a:prstGeom prst="rect">
            <a:avLst/>
          </a:prstGeom>
          <a:solidFill>
            <a:schemeClr val="bg1">
              <a:lumMod val="75000"/>
            </a:schemeClr>
          </a:solidFill>
          <a:ln w="12700" cap="flat" cmpd="sng" algn="ctr">
            <a:solidFill>
              <a:schemeClr val="tx1"/>
            </a:solidFill>
            <a:prstDash val="solid"/>
            <a:round/>
            <a:headEnd type="none" w="med" len="med"/>
            <a:tailEnd type="none" w="med" len="med"/>
          </a:ln>
        </p:spPr>
        <p:txBody>
          <a:bodyPr lIns="91440" rIns="45720" anchor="ctr">
            <a:noAutofit/>
          </a:bodyPr>
          <a:lstStyle>
            <a:lvl1pPr marL="0" indent="0">
              <a:buNone/>
              <a:defRPr sz="1200" b="1">
                <a:solidFill>
                  <a:schemeClr val="tx1"/>
                </a:solidFill>
              </a:defRPr>
            </a:lvl1pPr>
          </a:lstStyle>
          <a:p>
            <a:pPr lvl="0"/>
            <a:endParaRPr lang="en-US" dirty="0"/>
          </a:p>
        </p:txBody>
      </p:sp>
      <p:sp>
        <p:nvSpPr>
          <p:cNvPr id="30" name="Text Placeholder 15"/>
          <p:cNvSpPr>
            <a:spLocks noGrp="1"/>
          </p:cNvSpPr>
          <p:nvPr>
            <p:ph type="body" sz="quarter" idx="39"/>
          </p:nvPr>
        </p:nvSpPr>
        <p:spPr>
          <a:xfrm>
            <a:off x="1682338" y="4806420"/>
            <a:ext cx="1143000" cy="1371600"/>
          </a:xfrm>
          <a:prstGeom prst="rect">
            <a:avLst/>
          </a:prstGeom>
          <a:solidFill>
            <a:schemeClr val="bg1">
              <a:lumMod val="75000"/>
            </a:schemeClr>
          </a:solidFill>
          <a:ln w="12700" cap="flat" cmpd="sng" algn="ctr">
            <a:solidFill>
              <a:schemeClr val="tx1"/>
            </a:solidFill>
            <a:prstDash val="solid"/>
            <a:round/>
            <a:headEnd type="none" w="med" len="med"/>
            <a:tailEnd type="none" w="med" len="med"/>
          </a:ln>
        </p:spPr>
        <p:txBody>
          <a:bodyPr lIns="91440" rIns="45720" anchor="ctr">
            <a:noAutofit/>
          </a:bodyPr>
          <a:lstStyle>
            <a:lvl1pPr marL="0" indent="0">
              <a:buNone/>
              <a:defRPr sz="1200" b="1">
                <a:solidFill>
                  <a:schemeClr val="tx1"/>
                </a:solidFill>
              </a:defRPr>
            </a:lvl1pPr>
          </a:lstStyle>
          <a:p>
            <a:pPr lvl="0"/>
            <a:endParaRPr lang="en-US" dirty="0"/>
          </a:p>
        </p:txBody>
      </p:sp>
      <p:sp>
        <p:nvSpPr>
          <p:cNvPr id="31" name="Text Placeholder 13"/>
          <p:cNvSpPr>
            <a:spLocks noGrp="1"/>
          </p:cNvSpPr>
          <p:nvPr>
            <p:ph type="body" sz="quarter" idx="40"/>
          </p:nvPr>
        </p:nvSpPr>
        <p:spPr>
          <a:xfrm>
            <a:off x="2823633" y="3980920"/>
            <a:ext cx="6090180" cy="731520"/>
          </a:xfrm>
          <a:solidFill>
            <a:schemeClr val="bg1"/>
          </a:solidFill>
          <a:ln w="12700" cap="flat" cmpd="sng" algn="ctr">
            <a:solidFill>
              <a:schemeClr val="tx1"/>
            </a:solidFill>
            <a:prstDash val="solid"/>
            <a:round/>
            <a:headEnd type="none" w="med" len="med"/>
            <a:tailEnd type="none" w="med" len="med"/>
          </a:ln>
        </p:spPr>
        <p:txBody>
          <a:bodyPr lIns="91440" tIns="91440" rIns="91440" bIns="137160" anchor="ctr" anchorCtr="0">
            <a:noAutofit/>
          </a:bodyPr>
          <a:lstStyle>
            <a:lvl1pPr>
              <a:defRPr sz="1200"/>
            </a:lvl1pPr>
            <a:lvl2pPr marL="225425" indent="-225425">
              <a:tabLst>
                <a:tab pos="225425" algn="l"/>
              </a:tabLst>
              <a:defRPr sz="1200"/>
            </a:lvl2pPr>
            <a:lvl3pPr marL="342900" indent="-114300">
              <a:defRPr sz="1100"/>
            </a:lvl3pPr>
            <a:lvl4pPr marL="457200" indent="-114300">
              <a:defRPr sz="1050"/>
            </a:lvl4pPr>
            <a:lvl5pPr marL="571500" indent="-114300">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2" name="Text Placeholder 13"/>
          <p:cNvSpPr>
            <a:spLocks noGrp="1"/>
          </p:cNvSpPr>
          <p:nvPr>
            <p:ph type="body" sz="quarter" idx="41"/>
          </p:nvPr>
        </p:nvSpPr>
        <p:spPr>
          <a:xfrm>
            <a:off x="2823633" y="4806420"/>
            <a:ext cx="6090180" cy="1371600"/>
          </a:xfrm>
          <a:solidFill>
            <a:schemeClr val="bg1"/>
          </a:solidFill>
          <a:ln w="12700" cap="flat" cmpd="sng" algn="ctr">
            <a:solidFill>
              <a:schemeClr val="tx1"/>
            </a:solidFill>
            <a:prstDash val="solid"/>
            <a:round/>
            <a:headEnd type="none" w="med" len="med"/>
            <a:tailEnd type="none" w="med" len="med"/>
          </a:ln>
        </p:spPr>
        <p:txBody>
          <a:bodyPr lIns="91440" tIns="91440" rIns="91440" bIns="137160" anchor="ctr" anchorCtr="0">
            <a:noAutofit/>
          </a:bodyPr>
          <a:lstStyle>
            <a:lvl1pPr>
              <a:defRPr sz="1200"/>
            </a:lvl1pPr>
            <a:lvl2pPr marL="225425" indent="-225425">
              <a:tabLst>
                <a:tab pos="225425" algn="l"/>
              </a:tabLst>
              <a:defRPr sz="1200"/>
            </a:lvl2pPr>
            <a:lvl3pPr marL="342900" indent="-114300">
              <a:defRPr sz="1100"/>
            </a:lvl3pPr>
            <a:lvl4pPr marL="457200" indent="-114300">
              <a:defRPr sz="1050"/>
            </a:lvl4pPr>
            <a:lvl5pPr marL="571500" indent="-114300">
              <a:defRPr sz="105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55009474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13" Type="http://schemas.openxmlformats.org/officeDocument/2006/relationships/slideLayout" Target="../slideLayouts/slideLayout15.xml"/><Relationship Id="rId18" Type="http://schemas.openxmlformats.org/officeDocument/2006/relationships/slideLayout" Target="../slideLayouts/slideLayout20.xml"/><Relationship Id="rId26" Type="http://schemas.openxmlformats.org/officeDocument/2006/relationships/slideLayout" Target="../slideLayouts/slideLayout28.xml"/><Relationship Id="rId39" Type="http://schemas.openxmlformats.org/officeDocument/2006/relationships/slideLayout" Target="../slideLayouts/slideLayout41.xml"/><Relationship Id="rId21" Type="http://schemas.openxmlformats.org/officeDocument/2006/relationships/slideLayout" Target="../slideLayouts/slideLayout23.xml"/><Relationship Id="rId34" Type="http://schemas.openxmlformats.org/officeDocument/2006/relationships/slideLayout" Target="../slideLayouts/slideLayout36.xml"/><Relationship Id="rId42" Type="http://schemas.openxmlformats.org/officeDocument/2006/relationships/slideLayout" Target="../slideLayouts/slideLayout44.xml"/><Relationship Id="rId47" Type="http://schemas.openxmlformats.org/officeDocument/2006/relationships/slideLayout" Target="../slideLayouts/slideLayout49.xml"/><Relationship Id="rId50" Type="http://schemas.openxmlformats.org/officeDocument/2006/relationships/slideLayout" Target="../slideLayouts/slideLayout52.xml"/><Relationship Id="rId7" Type="http://schemas.openxmlformats.org/officeDocument/2006/relationships/slideLayout" Target="../slideLayouts/slideLayout9.xml"/><Relationship Id="rId2" Type="http://schemas.openxmlformats.org/officeDocument/2006/relationships/slideLayout" Target="../slideLayouts/slideLayout4.xml"/><Relationship Id="rId16" Type="http://schemas.openxmlformats.org/officeDocument/2006/relationships/slideLayout" Target="../slideLayouts/slideLayout18.xml"/><Relationship Id="rId29" Type="http://schemas.openxmlformats.org/officeDocument/2006/relationships/slideLayout" Target="../slideLayouts/slideLayout31.xml"/><Relationship Id="rId11" Type="http://schemas.openxmlformats.org/officeDocument/2006/relationships/slideLayout" Target="../slideLayouts/slideLayout13.xml"/><Relationship Id="rId24" Type="http://schemas.openxmlformats.org/officeDocument/2006/relationships/slideLayout" Target="../slideLayouts/slideLayout26.xml"/><Relationship Id="rId32" Type="http://schemas.openxmlformats.org/officeDocument/2006/relationships/slideLayout" Target="../slideLayouts/slideLayout34.xml"/><Relationship Id="rId37" Type="http://schemas.openxmlformats.org/officeDocument/2006/relationships/slideLayout" Target="../slideLayouts/slideLayout39.xml"/><Relationship Id="rId40" Type="http://schemas.openxmlformats.org/officeDocument/2006/relationships/slideLayout" Target="../slideLayouts/slideLayout42.xml"/><Relationship Id="rId45" Type="http://schemas.openxmlformats.org/officeDocument/2006/relationships/slideLayout" Target="../slideLayouts/slideLayout47.xml"/><Relationship Id="rId53" Type="http://schemas.openxmlformats.org/officeDocument/2006/relationships/theme" Target="../theme/theme2.xml"/><Relationship Id="rId5" Type="http://schemas.openxmlformats.org/officeDocument/2006/relationships/slideLayout" Target="../slideLayouts/slideLayout7.xml"/><Relationship Id="rId10" Type="http://schemas.openxmlformats.org/officeDocument/2006/relationships/slideLayout" Target="../slideLayouts/slideLayout12.xml"/><Relationship Id="rId19" Type="http://schemas.openxmlformats.org/officeDocument/2006/relationships/slideLayout" Target="../slideLayouts/slideLayout21.xml"/><Relationship Id="rId31" Type="http://schemas.openxmlformats.org/officeDocument/2006/relationships/slideLayout" Target="../slideLayouts/slideLayout33.xml"/><Relationship Id="rId44" Type="http://schemas.openxmlformats.org/officeDocument/2006/relationships/slideLayout" Target="../slideLayouts/slideLayout46.xml"/><Relationship Id="rId52" Type="http://schemas.openxmlformats.org/officeDocument/2006/relationships/slideLayout" Target="../slideLayouts/slideLayout54.xml"/><Relationship Id="rId4" Type="http://schemas.openxmlformats.org/officeDocument/2006/relationships/slideLayout" Target="../slideLayouts/slideLayout6.xml"/><Relationship Id="rId9" Type="http://schemas.openxmlformats.org/officeDocument/2006/relationships/slideLayout" Target="../slideLayouts/slideLayout11.xml"/><Relationship Id="rId14" Type="http://schemas.openxmlformats.org/officeDocument/2006/relationships/slideLayout" Target="../slideLayouts/slideLayout16.xml"/><Relationship Id="rId22" Type="http://schemas.openxmlformats.org/officeDocument/2006/relationships/slideLayout" Target="../slideLayouts/slideLayout24.xml"/><Relationship Id="rId27" Type="http://schemas.openxmlformats.org/officeDocument/2006/relationships/slideLayout" Target="../slideLayouts/slideLayout29.xml"/><Relationship Id="rId30" Type="http://schemas.openxmlformats.org/officeDocument/2006/relationships/slideLayout" Target="../slideLayouts/slideLayout32.xml"/><Relationship Id="rId35" Type="http://schemas.openxmlformats.org/officeDocument/2006/relationships/slideLayout" Target="../slideLayouts/slideLayout37.xml"/><Relationship Id="rId43" Type="http://schemas.openxmlformats.org/officeDocument/2006/relationships/slideLayout" Target="../slideLayouts/slideLayout45.xml"/><Relationship Id="rId48" Type="http://schemas.openxmlformats.org/officeDocument/2006/relationships/slideLayout" Target="../slideLayouts/slideLayout50.xml"/><Relationship Id="rId8" Type="http://schemas.openxmlformats.org/officeDocument/2006/relationships/slideLayout" Target="../slideLayouts/slideLayout10.xml"/><Relationship Id="rId51" Type="http://schemas.openxmlformats.org/officeDocument/2006/relationships/slideLayout" Target="../slideLayouts/slideLayout53.xml"/><Relationship Id="rId3" Type="http://schemas.openxmlformats.org/officeDocument/2006/relationships/slideLayout" Target="../slideLayouts/slideLayout5.xml"/><Relationship Id="rId12" Type="http://schemas.openxmlformats.org/officeDocument/2006/relationships/slideLayout" Target="../slideLayouts/slideLayout14.xml"/><Relationship Id="rId17" Type="http://schemas.openxmlformats.org/officeDocument/2006/relationships/slideLayout" Target="../slideLayouts/slideLayout19.xml"/><Relationship Id="rId25" Type="http://schemas.openxmlformats.org/officeDocument/2006/relationships/slideLayout" Target="../slideLayouts/slideLayout27.xml"/><Relationship Id="rId33" Type="http://schemas.openxmlformats.org/officeDocument/2006/relationships/slideLayout" Target="../slideLayouts/slideLayout35.xml"/><Relationship Id="rId38" Type="http://schemas.openxmlformats.org/officeDocument/2006/relationships/slideLayout" Target="../slideLayouts/slideLayout40.xml"/><Relationship Id="rId46" Type="http://schemas.openxmlformats.org/officeDocument/2006/relationships/slideLayout" Target="../slideLayouts/slideLayout48.xml"/><Relationship Id="rId20" Type="http://schemas.openxmlformats.org/officeDocument/2006/relationships/slideLayout" Target="../slideLayouts/slideLayout22.xml"/><Relationship Id="rId41" Type="http://schemas.openxmlformats.org/officeDocument/2006/relationships/slideLayout" Target="../slideLayouts/slideLayout43.xml"/><Relationship Id="rId54" Type="http://schemas.openxmlformats.org/officeDocument/2006/relationships/image" Target="../media/image4.png"/><Relationship Id="rId1" Type="http://schemas.openxmlformats.org/officeDocument/2006/relationships/slideLayout" Target="../slideLayouts/slideLayout3.xml"/><Relationship Id="rId6" Type="http://schemas.openxmlformats.org/officeDocument/2006/relationships/slideLayout" Target="../slideLayouts/slideLayout8.xml"/><Relationship Id="rId15" Type="http://schemas.openxmlformats.org/officeDocument/2006/relationships/slideLayout" Target="../slideLayouts/slideLayout17.xml"/><Relationship Id="rId23" Type="http://schemas.openxmlformats.org/officeDocument/2006/relationships/slideLayout" Target="../slideLayouts/slideLayout25.xml"/><Relationship Id="rId28" Type="http://schemas.openxmlformats.org/officeDocument/2006/relationships/slideLayout" Target="../slideLayouts/slideLayout30.xml"/><Relationship Id="rId36" Type="http://schemas.openxmlformats.org/officeDocument/2006/relationships/slideLayout" Target="../slideLayouts/slideLayout38.xml"/><Relationship Id="rId49" Type="http://schemas.openxmlformats.org/officeDocument/2006/relationships/slideLayout" Target="../slideLayouts/slideLayout51.xml"/></Relationships>
</file>

<file path=ppt/slideMasters/_rels/slideMaster3.xml.rels><?xml version="1.0" encoding="UTF-8" standalone="yes"?>
<Relationships xmlns="http://schemas.openxmlformats.org/package/2006/relationships"><Relationship Id="rId13" Type="http://schemas.openxmlformats.org/officeDocument/2006/relationships/slideLayout" Target="../slideLayouts/slideLayout67.xml"/><Relationship Id="rId18" Type="http://schemas.openxmlformats.org/officeDocument/2006/relationships/slideLayout" Target="../slideLayouts/slideLayout72.xml"/><Relationship Id="rId26" Type="http://schemas.openxmlformats.org/officeDocument/2006/relationships/slideLayout" Target="../slideLayouts/slideLayout80.xml"/><Relationship Id="rId39" Type="http://schemas.openxmlformats.org/officeDocument/2006/relationships/slideLayout" Target="../slideLayouts/slideLayout93.xml"/><Relationship Id="rId21" Type="http://schemas.openxmlformats.org/officeDocument/2006/relationships/slideLayout" Target="../slideLayouts/slideLayout75.xml"/><Relationship Id="rId34" Type="http://schemas.openxmlformats.org/officeDocument/2006/relationships/slideLayout" Target="../slideLayouts/slideLayout88.xml"/><Relationship Id="rId42" Type="http://schemas.openxmlformats.org/officeDocument/2006/relationships/slideLayout" Target="../slideLayouts/slideLayout96.xml"/><Relationship Id="rId47" Type="http://schemas.openxmlformats.org/officeDocument/2006/relationships/slideLayout" Target="../slideLayouts/slideLayout101.xml"/><Relationship Id="rId50" Type="http://schemas.openxmlformats.org/officeDocument/2006/relationships/slideLayout" Target="../slideLayouts/slideLayout104.xml"/><Relationship Id="rId55" Type="http://schemas.openxmlformats.org/officeDocument/2006/relationships/image" Target="../media/image5.png"/><Relationship Id="rId7" Type="http://schemas.openxmlformats.org/officeDocument/2006/relationships/slideLayout" Target="../slideLayouts/slideLayout61.xml"/><Relationship Id="rId2" Type="http://schemas.openxmlformats.org/officeDocument/2006/relationships/slideLayout" Target="../slideLayouts/slideLayout56.xml"/><Relationship Id="rId16" Type="http://schemas.openxmlformats.org/officeDocument/2006/relationships/slideLayout" Target="../slideLayouts/slideLayout70.xml"/><Relationship Id="rId29" Type="http://schemas.openxmlformats.org/officeDocument/2006/relationships/slideLayout" Target="../slideLayouts/slideLayout83.xml"/><Relationship Id="rId11" Type="http://schemas.openxmlformats.org/officeDocument/2006/relationships/slideLayout" Target="../slideLayouts/slideLayout65.xml"/><Relationship Id="rId24" Type="http://schemas.openxmlformats.org/officeDocument/2006/relationships/slideLayout" Target="../slideLayouts/slideLayout78.xml"/><Relationship Id="rId32" Type="http://schemas.openxmlformats.org/officeDocument/2006/relationships/slideLayout" Target="../slideLayouts/slideLayout86.xml"/><Relationship Id="rId37" Type="http://schemas.openxmlformats.org/officeDocument/2006/relationships/slideLayout" Target="../slideLayouts/slideLayout91.xml"/><Relationship Id="rId40" Type="http://schemas.openxmlformats.org/officeDocument/2006/relationships/slideLayout" Target="../slideLayouts/slideLayout94.xml"/><Relationship Id="rId45" Type="http://schemas.openxmlformats.org/officeDocument/2006/relationships/slideLayout" Target="../slideLayouts/slideLayout99.xml"/><Relationship Id="rId53" Type="http://schemas.openxmlformats.org/officeDocument/2006/relationships/slideLayout" Target="../slideLayouts/slideLayout107.xml"/><Relationship Id="rId5" Type="http://schemas.openxmlformats.org/officeDocument/2006/relationships/slideLayout" Target="../slideLayouts/slideLayout59.xml"/><Relationship Id="rId10" Type="http://schemas.openxmlformats.org/officeDocument/2006/relationships/slideLayout" Target="../slideLayouts/slideLayout64.xml"/><Relationship Id="rId19" Type="http://schemas.openxmlformats.org/officeDocument/2006/relationships/slideLayout" Target="../slideLayouts/slideLayout73.xml"/><Relationship Id="rId31" Type="http://schemas.openxmlformats.org/officeDocument/2006/relationships/slideLayout" Target="../slideLayouts/slideLayout85.xml"/><Relationship Id="rId44" Type="http://schemas.openxmlformats.org/officeDocument/2006/relationships/slideLayout" Target="../slideLayouts/slideLayout98.xml"/><Relationship Id="rId52" Type="http://schemas.openxmlformats.org/officeDocument/2006/relationships/slideLayout" Target="../slideLayouts/slideLayout106.xml"/><Relationship Id="rId4" Type="http://schemas.openxmlformats.org/officeDocument/2006/relationships/slideLayout" Target="../slideLayouts/slideLayout58.xml"/><Relationship Id="rId9" Type="http://schemas.openxmlformats.org/officeDocument/2006/relationships/slideLayout" Target="../slideLayouts/slideLayout63.xml"/><Relationship Id="rId14" Type="http://schemas.openxmlformats.org/officeDocument/2006/relationships/slideLayout" Target="../slideLayouts/slideLayout68.xml"/><Relationship Id="rId22" Type="http://schemas.openxmlformats.org/officeDocument/2006/relationships/slideLayout" Target="../slideLayouts/slideLayout76.xml"/><Relationship Id="rId27" Type="http://schemas.openxmlformats.org/officeDocument/2006/relationships/slideLayout" Target="../slideLayouts/slideLayout81.xml"/><Relationship Id="rId30" Type="http://schemas.openxmlformats.org/officeDocument/2006/relationships/slideLayout" Target="../slideLayouts/slideLayout84.xml"/><Relationship Id="rId35" Type="http://schemas.openxmlformats.org/officeDocument/2006/relationships/slideLayout" Target="../slideLayouts/slideLayout89.xml"/><Relationship Id="rId43" Type="http://schemas.openxmlformats.org/officeDocument/2006/relationships/slideLayout" Target="../slideLayouts/slideLayout97.xml"/><Relationship Id="rId48" Type="http://schemas.openxmlformats.org/officeDocument/2006/relationships/slideLayout" Target="../slideLayouts/slideLayout102.xml"/><Relationship Id="rId8" Type="http://schemas.openxmlformats.org/officeDocument/2006/relationships/slideLayout" Target="../slideLayouts/slideLayout62.xml"/><Relationship Id="rId51" Type="http://schemas.openxmlformats.org/officeDocument/2006/relationships/slideLayout" Target="../slideLayouts/slideLayout105.xml"/><Relationship Id="rId3" Type="http://schemas.openxmlformats.org/officeDocument/2006/relationships/slideLayout" Target="../slideLayouts/slideLayout57.xml"/><Relationship Id="rId12" Type="http://schemas.openxmlformats.org/officeDocument/2006/relationships/slideLayout" Target="../slideLayouts/slideLayout66.xml"/><Relationship Id="rId17" Type="http://schemas.openxmlformats.org/officeDocument/2006/relationships/slideLayout" Target="../slideLayouts/slideLayout71.xml"/><Relationship Id="rId25" Type="http://schemas.openxmlformats.org/officeDocument/2006/relationships/slideLayout" Target="../slideLayouts/slideLayout79.xml"/><Relationship Id="rId33" Type="http://schemas.openxmlformats.org/officeDocument/2006/relationships/slideLayout" Target="../slideLayouts/slideLayout87.xml"/><Relationship Id="rId38" Type="http://schemas.openxmlformats.org/officeDocument/2006/relationships/slideLayout" Target="../slideLayouts/slideLayout92.xml"/><Relationship Id="rId46" Type="http://schemas.openxmlformats.org/officeDocument/2006/relationships/slideLayout" Target="../slideLayouts/slideLayout100.xml"/><Relationship Id="rId20" Type="http://schemas.openxmlformats.org/officeDocument/2006/relationships/slideLayout" Target="../slideLayouts/slideLayout74.xml"/><Relationship Id="rId41" Type="http://schemas.openxmlformats.org/officeDocument/2006/relationships/slideLayout" Target="../slideLayouts/slideLayout95.xml"/><Relationship Id="rId54" Type="http://schemas.openxmlformats.org/officeDocument/2006/relationships/theme" Target="../theme/theme3.xml"/><Relationship Id="rId1" Type="http://schemas.openxmlformats.org/officeDocument/2006/relationships/slideLayout" Target="../slideLayouts/slideLayout55.xml"/><Relationship Id="rId6" Type="http://schemas.openxmlformats.org/officeDocument/2006/relationships/slideLayout" Target="../slideLayouts/slideLayout60.xml"/><Relationship Id="rId15" Type="http://schemas.openxmlformats.org/officeDocument/2006/relationships/slideLayout" Target="../slideLayouts/slideLayout69.xml"/><Relationship Id="rId23" Type="http://schemas.openxmlformats.org/officeDocument/2006/relationships/slideLayout" Target="../slideLayouts/slideLayout77.xml"/><Relationship Id="rId28" Type="http://schemas.openxmlformats.org/officeDocument/2006/relationships/slideLayout" Target="../slideLayouts/slideLayout82.xml"/><Relationship Id="rId36" Type="http://schemas.openxmlformats.org/officeDocument/2006/relationships/slideLayout" Target="../slideLayouts/slideLayout90.xml"/><Relationship Id="rId49" Type="http://schemas.openxmlformats.org/officeDocument/2006/relationships/slideLayout" Target="../slideLayouts/slideLayout103.xml"/></Relationships>
</file>

<file path=ppt/slideMasters/_rels/slideMaster4.xml.rels><?xml version="1.0" encoding="UTF-8" standalone="yes"?>
<Relationships xmlns="http://schemas.openxmlformats.org/package/2006/relationships"><Relationship Id="rId13" Type="http://schemas.openxmlformats.org/officeDocument/2006/relationships/slideLayout" Target="../slideLayouts/slideLayout120.xml"/><Relationship Id="rId18" Type="http://schemas.openxmlformats.org/officeDocument/2006/relationships/slideLayout" Target="../slideLayouts/slideLayout125.xml"/><Relationship Id="rId26" Type="http://schemas.openxmlformats.org/officeDocument/2006/relationships/slideLayout" Target="../slideLayouts/slideLayout133.xml"/><Relationship Id="rId39" Type="http://schemas.openxmlformats.org/officeDocument/2006/relationships/slideLayout" Target="../slideLayouts/slideLayout146.xml"/><Relationship Id="rId21" Type="http://schemas.openxmlformats.org/officeDocument/2006/relationships/slideLayout" Target="../slideLayouts/slideLayout128.xml"/><Relationship Id="rId34" Type="http://schemas.openxmlformats.org/officeDocument/2006/relationships/slideLayout" Target="../slideLayouts/slideLayout141.xml"/><Relationship Id="rId42" Type="http://schemas.openxmlformats.org/officeDocument/2006/relationships/slideLayout" Target="../slideLayouts/slideLayout149.xml"/><Relationship Id="rId47" Type="http://schemas.openxmlformats.org/officeDocument/2006/relationships/slideLayout" Target="../slideLayouts/slideLayout154.xml"/><Relationship Id="rId50" Type="http://schemas.openxmlformats.org/officeDocument/2006/relationships/slideLayout" Target="../slideLayouts/slideLayout157.xml"/><Relationship Id="rId7" Type="http://schemas.openxmlformats.org/officeDocument/2006/relationships/slideLayout" Target="../slideLayouts/slideLayout114.xml"/><Relationship Id="rId2" Type="http://schemas.openxmlformats.org/officeDocument/2006/relationships/slideLayout" Target="../slideLayouts/slideLayout109.xml"/><Relationship Id="rId16" Type="http://schemas.openxmlformats.org/officeDocument/2006/relationships/slideLayout" Target="../slideLayouts/slideLayout123.xml"/><Relationship Id="rId29" Type="http://schemas.openxmlformats.org/officeDocument/2006/relationships/slideLayout" Target="../slideLayouts/slideLayout136.xml"/><Relationship Id="rId11" Type="http://schemas.openxmlformats.org/officeDocument/2006/relationships/slideLayout" Target="../slideLayouts/slideLayout118.xml"/><Relationship Id="rId24" Type="http://schemas.openxmlformats.org/officeDocument/2006/relationships/slideLayout" Target="../slideLayouts/slideLayout131.xml"/><Relationship Id="rId32" Type="http://schemas.openxmlformats.org/officeDocument/2006/relationships/slideLayout" Target="../slideLayouts/slideLayout139.xml"/><Relationship Id="rId37" Type="http://schemas.openxmlformats.org/officeDocument/2006/relationships/slideLayout" Target="../slideLayouts/slideLayout144.xml"/><Relationship Id="rId40" Type="http://schemas.openxmlformats.org/officeDocument/2006/relationships/slideLayout" Target="../slideLayouts/slideLayout147.xml"/><Relationship Id="rId45" Type="http://schemas.openxmlformats.org/officeDocument/2006/relationships/slideLayout" Target="../slideLayouts/slideLayout152.xml"/><Relationship Id="rId53" Type="http://schemas.openxmlformats.org/officeDocument/2006/relationships/theme" Target="../theme/theme4.xml"/><Relationship Id="rId5" Type="http://schemas.openxmlformats.org/officeDocument/2006/relationships/slideLayout" Target="../slideLayouts/slideLayout112.xml"/><Relationship Id="rId10" Type="http://schemas.openxmlformats.org/officeDocument/2006/relationships/slideLayout" Target="../slideLayouts/slideLayout117.xml"/><Relationship Id="rId19" Type="http://schemas.openxmlformats.org/officeDocument/2006/relationships/slideLayout" Target="../slideLayouts/slideLayout126.xml"/><Relationship Id="rId31" Type="http://schemas.openxmlformats.org/officeDocument/2006/relationships/slideLayout" Target="../slideLayouts/slideLayout138.xml"/><Relationship Id="rId44" Type="http://schemas.openxmlformats.org/officeDocument/2006/relationships/slideLayout" Target="../slideLayouts/slideLayout151.xml"/><Relationship Id="rId52" Type="http://schemas.openxmlformats.org/officeDocument/2006/relationships/slideLayout" Target="../slideLayouts/slideLayout159.xml"/><Relationship Id="rId4" Type="http://schemas.openxmlformats.org/officeDocument/2006/relationships/slideLayout" Target="../slideLayouts/slideLayout111.xml"/><Relationship Id="rId9" Type="http://schemas.openxmlformats.org/officeDocument/2006/relationships/slideLayout" Target="../slideLayouts/slideLayout116.xml"/><Relationship Id="rId14" Type="http://schemas.openxmlformats.org/officeDocument/2006/relationships/slideLayout" Target="../slideLayouts/slideLayout121.xml"/><Relationship Id="rId22" Type="http://schemas.openxmlformats.org/officeDocument/2006/relationships/slideLayout" Target="../slideLayouts/slideLayout129.xml"/><Relationship Id="rId27" Type="http://schemas.openxmlformats.org/officeDocument/2006/relationships/slideLayout" Target="../slideLayouts/slideLayout134.xml"/><Relationship Id="rId30" Type="http://schemas.openxmlformats.org/officeDocument/2006/relationships/slideLayout" Target="../slideLayouts/slideLayout137.xml"/><Relationship Id="rId35" Type="http://schemas.openxmlformats.org/officeDocument/2006/relationships/slideLayout" Target="../slideLayouts/slideLayout142.xml"/><Relationship Id="rId43" Type="http://schemas.openxmlformats.org/officeDocument/2006/relationships/slideLayout" Target="../slideLayouts/slideLayout150.xml"/><Relationship Id="rId48" Type="http://schemas.openxmlformats.org/officeDocument/2006/relationships/slideLayout" Target="../slideLayouts/slideLayout155.xml"/><Relationship Id="rId8" Type="http://schemas.openxmlformats.org/officeDocument/2006/relationships/slideLayout" Target="../slideLayouts/slideLayout115.xml"/><Relationship Id="rId51" Type="http://schemas.openxmlformats.org/officeDocument/2006/relationships/slideLayout" Target="../slideLayouts/slideLayout158.xml"/><Relationship Id="rId3" Type="http://schemas.openxmlformats.org/officeDocument/2006/relationships/slideLayout" Target="../slideLayouts/slideLayout110.xml"/><Relationship Id="rId12" Type="http://schemas.openxmlformats.org/officeDocument/2006/relationships/slideLayout" Target="../slideLayouts/slideLayout119.xml"/><Relationship Id="rId17" Type="http://schemas.openxmlformats.org/officeDocument/2006/relationships/slideLayout" Target="../slideLayouts/slideLayout124.xml"/><Relationship Id="rId25" Type="http://schemas.openxmlformats.org/officeDocument/2006/relationships/slideLayout" Target="../slideLayouts/slideLayout132.xml"/><Relationship Id="rId33" Type="http://schemas.openxmlformats.org/officeDocument/2006/relationships/slideLayout" Target="../slideLayouts/slideLayout140.xml"/><Relationship Id="rId38" Type="http://schemas.openxmlformats.org/officeDocument/2006/relationships/slideLayout" Target="../slideLayouts/slideLayout145.xml"/><Relationship Id="rId46" Type="http://schemas.openxmlformats.org/officeDocument/2006/relationships/slideLayout" Target="../slideLayouts/slideLayout153.xml"/><Relationship Id="rId20" Type="http://schemas.openxmlformats.org/officeDocument/2006/relationships/slideLayout" Target="../slideLayouts/slideLayout127.xml"/><Relationship Id="rId41" Type="http://schemas.openxmlformats.org/officeDocument/2006/relationships/slideLayout" Target="../slideLayouts/slideLayout148.xml"/><Relationship Id="rId54" Type="http://schemas.openxmlformats.org/officeDocument/2006/relationships/image" Target="../media/image4.png"/><Relationship Id="rId1" Type="http://schemas.openxmlformats.org/officeDocument/2006/relationships/slideLayout" Target="../slideLayouts/slideLayout108.xml"/><Relationship Id="rId6" Type="http://schemas.openxmlformats.org/officeDocument/2006/relationships/slideLayout" Target="../slideLayouts/slideLayout113.xml"/><Relationship Id="rId15" Type="http://schemas.openxmlformats.org/officeDocument/2006/relationships/slideLayout" Target="../slideLayouts/slideLayout122.xml"/><Relationship Id="rId23" Type="http://schemas.openxmlformats.org/officeDocument/2006/relationships/slideLayout" Target="../slideLayouts/slideLayout130.xml"/><Relationship Id="rId28" Type="http://schemas.openxmlformats.org/officeDocument/2006/relationships/slideLayout" Target="../slideLayouts/slideLayout135.xml"/><Relationship Id="rId36" Type="http://schemas.openxmlformats.org/officeDocument/2006/relationships/slideLayout" Target="../slideLayouts/slideLayout143.xml"/><Relationship Id="rId49" Type="http://schemas.openxmlformats.org/officeDocument/2006/relationships/slideLayout" Target="../slideLayouts/slideLayout15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4082" r:id="rId1"/>
    <p:sldLayoutId id="2147484064" r:id="rId2"/>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2" name="Slide Number Placeholder 9"/>
          <p:cNvSpPr txBox="1">
            <a:spLocks/>
          </p:cNvSpPr>
          <p:nvPr userDrawn="1"/>
        </p:nvSpPr>
        <p:spPr>
          <a:xfrm>
            <a:off x="8305799" y="6413021"/>
            <a:ext cx="608013" cy="240360"/>
          </a:xfrm>
          <a:prstGeom prst="rect">
            <a:avLst/>
          </a:prstGeom>
        </p:spPr>
        <p:txBody>
          <a:bodyPr vert="horz" lIns="0" tIns="0" rIns="0" bIns="0" rtlCol="0" anchor="ctr"/>
          <a:lstStyle>
            <a:lvl1pPr algn="r">
              <a:defRPr sz="900">
                <a:ln>
                  <a:noFill/>
                </a:ln>
                <a:solidFill>
                  <a:schemeClr val="tx1"/>
                </a:solidFill>
                <a:latin typeface="Franklin Gothic Book"/>
                <a:cs typeface="Franklin Gothic Book"/>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E69C6DBA-7932-1C4F-90C6-E1C91303CC81}" type="slidenum">
              <a:rPr kumimoji="0" lang="en-US" sz="900" b="1" i="0" u="none" strike="noStrike" kern="1200" cap="none" spc="0" normalizeH="0" baseline="0" noProof="0" smtClean="0">
                <a:ln>
                  <a:noFill/>
                </a:ln>
                <a:solidFill>
                  <a:schemeClr val="tx1"/>
                </a:solidFill>
                <a:effectLst/>
                <a:uLnTx/>
                <a:uFillTx/>
                <a:latin typeface="Times New Roman"/>
                <a:ea typeface="+mn-ea"/>
                <a:cs typeface="Times New Roman"/>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900" b="1" i="0" u="none" strike="noStrike" kern="1200" cap="none" spc="0" normalizeH="0" baseline="0" noProof="0" dirty="0">
              <a:ln>
                <a:noFill/>
              </a:ln>
              <a:solidFill>
                <a:schemeClr val="tx1"/>
              </a:solidFill>
              <a:effectLst/>
              <a:uLnTx/>
              <a:uFillTx/>
              <a:latin typeface="Times New Roman"/>
              <a:ea typeface="+mn-ea"/>
              <a:cs typeface="Times New Roman"/>
            </a:endParaRPr>
          </a:p>
        </p:txBody>
      </p:sp>
      <p:sp>
        <p:nvSpPr>
          <p:cNvPr id="15" name="Title Placeholder 14"/>
          <p:cNvSpPr>
            <a:spLocks noGrp="1"/>
          </p:cNvSpPr>
          <p:nvPr>
            <p:ph type="title"/>
          </p:nvPr>
        </p:nvSpPr>
        <p:spPr>
          <a:xfrm>
            <a:off x="228600" y="609599"/>
            <a:ext cx="8685213" cy="912813"/>
          </a:xfrm>
          <a:prstGeom prst="rect">
            <a:avLst/>
          </a:prstGeom>
        </p:spPr>
        <p:txBody>
          <a:bodyPr vert="horz" wrap="square" lIns="0" tIns="0" rIns="0" bIns="0" rtlCol="0" anchor="t" anchorCtr="0">
            <a:noAutofit/>
          </a:bodyPr>
          <a:lstStyle/>
          <a:p>
            <a:r>
              <a:rPr lang="en-US" dirty="0"/>
              <a:t>Click to edit Master title style</a:t>
            </a:r>
            <a:br>
              <a:rPr lang="en-US" dirty="0"/>
            </a:br>
            <a:endParaRPr lang="en-US" dirty="0"/>
          </a:p>
        </p:txBody>
      </p:sp>
      <p:sp>
        <p:nvSpPr>
          <p:cNvPr id="16" name="Text Placeholder 15"/>
          <p:cNvSpPr>
            <a:spLocks noGrp="1"/>
          </p:cNvSpPr>
          <p:nvPr>
            <p:ph type="body" idx="1"/>
          </p:nvPr>
        </p:nvSpPr>
        <p:spPr>
          <a:xfrm>
            <a:off x="228600" y="1617840"/>
            <a:ext cx="8685213" cy="4572000"/>
          </a:xfrm>
          <a:prstGeom prst="rect">
            <a:avLst/>
          </a:prstGeom>
        </p:spPr>
        <p:txBody>
          <a:bodyPr vert="horz"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10" name="Straight Connector 9"/>
          <p:cNvCxnSpPr/>
          <p:nvPr userDrawn="1"/>
        </p:nvCxnSpPr>
        <p:spPr>
          <a:xfrm>
            <a:off x="228600" y="457200"/>
            <a:ext cx="8686800" cy="1588"/>
          </a:xfrm>
          <a:prstGeom prst="line">
            <a:avLst/>
          </a:prstGeom>
          <a:ln w="38100" cap="flat" cmpd="sng" algn="ctr">
            <a:solidFill>
              <a:schemeClr val="tx1"/>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userDrawn="1"/>
        </p:nvCxnSpPr>
        <p:spPr>
          <a:xfrm>
            <a:off x="228600" y="6408738"/>
            <a:ext cx="8686800" cy="1588"/>
          </a:xfrm>
          <a:prstGeom prst="line">
            <a:avLst/>
          </a:prstGeom>
          <a:ln w="6350" cap="flat" cmpd="sng" algn="ctr">
            <a:solidFill>
              <a:schemeClr val="tx1"/>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13" name="Footer Placeholder 12"/>
          <p:cNvSpPr>
            <a:spLocks noGrp="1"/>
          </p:cNvSpPr>
          <p:nvPr>
            <p:ph type="ftr" sz="quarter" idx="3"/>
          </p:nvPr>
        </p:nvSpPr>
        <p:spPr>
          <a:xfrm>
            <a:off x="1443709" y="6469429"/>
            <a:ext cx="6420096" cy="183952"/>
          </a:xfrm>
          <a:prstGeom prst="rect">
            <a:avLst/>
          </a:prstGeom>
        </p:spPr>
        <p:txBody>
          <a:bodyPr vert="horz" lIns="182880" tIns="0" rIns="182880" bIns="45720" rtlCol="0" anchor="ctr"/>
          <a:lstStyle>
            <a:lvl1pPr algn="ctr">
              <a:defRPr sz="900">
                <a:solidFill>
                  <a:srgbClr val="000000"/>
                </a:solidFill>
                <a:latin typeface="Times New Roman"/>
                <a:cs typeface="Times New Roman"/>
              </a:defRPr>
            </a:lvl1pPr>
          </a:lstStyle>
          <a:p>
            <a:endParaRPr lang="en-US" dirty="0"/>
          </a:p>
        </p:txBody>
      </p:sp>
      <p:pic>
        <p:nvPicPr>
          <p:cNvPr id="2" name="Picture 1"/>
          <p:cNvPicPr>
            <a:picLocks noChangeAspect="1"/>
          </p:cNvPicPr>
          <p:nvPr userDrawn="1"/>
        </p:nvPicPr>
        <p:blipFill>
          <a:blip r:embed="rId54" cstate="print">
            <a:extLst>
              <a:ext uri="{28A0092B-C50C-407E-A947-70E740481C1C}">
                <a14:useLocalDpi xmlns:a14="http://schemas.microsoft.com/office/drawing/2010/main" val="0"/>
              </a:ext>
            </a:extLst>
          </a:blip>
          <a:stretch>
            <a:fillRect/>
          </a:stretch>
        </p:blipFill>
        <p:spPr>
          <a:xfrm>
            <a:off x="228600" y="6501384"/>
            <a:ext cx="1237491" cy="140208"/>
          </a:xfrm>
          <a:prstGeom prst="rect">
            <a:avLst/>
          </a:prstGeom>
        </p:spPr>
      </p:pic>
    </p:spTree>
  </p:cSld>
  <p:clrMap bg1="lt1" tx1="dk1" bg2="lt2" tx2="dk2" accent1="accent1" accent2="accent2" accent3="accent3" accent4="accent4" accent5="accent5" accent6="accent6" hlink="hlink" folHlink="folHlink"/>
  <p:sldLayoutIdLst>
    <p:sldLayoutId id="2147484080" r:id="rId1"/>
    <p:sldLayoutId id="2147484067" r:id="rId2"/>
    <p:sldLayoutId id="2147484079" r:id="rId3"/>
    <p:sldLayoutId id="2147484138" r:id="rId4"/>
    <p:sldLayoutId id="2147484065" r:id="rId5"/>
    <p:sldLayoutId id="2147484146" r:id="rId6"/>
    <p:sldLayoutId id="2147484066" r:id="rId7"/>
    <p:sldLayoutId id="2147484069" r:id="rId8"/>
    <p:sldLayoutId id="2147484070" r:id="rId9"/>
    <p:sldLayoutId id="2147484071" r:id="rId10"/>
    <p:sldLayoutId id="2147484110" r:id="rId11"/>
    <p:sldLayoutId id="2147484139" r:id="rId12"/>
    <p:sldLayoutId id="2147484072" r:id="rId13"/>
    <p:sldLayoutId id="2147484141" r:id="rId14"/>
    <p:sldLayoutId id="2147484086" r:id="rId15"/>
    <p:sldLayoutId id="2147484087" r:id="rId16"/>
    <p:sldLayoutId id="2147484112" r:id="rId17"/>
    <p:sldLayoutId id="2147484142" r:id="rId18"/>
    <p:sldLayoutId id="2147484119" r:id="rId19"/>
    <p:sldLayoutId id="2147484115" r:id="rId20"/>
    <p:sldLayoutId id="2147484116" r:id="rId21"/>
    <p:sldLayoutId id="2147484114" r:id="rId22"/>
    <p:sldLayoutId id="2147484117" r:id="rId23"/>
    <p:sldLayoutId id="2147484073" r:id="rId24"/>
    <p:sldLayoutId id="2147484085" r:id="rId25"/>
    <p:sldLayoutId id="2147484136" r:id="rId26"/>
    <p:sldLayoutId id="2147484092" r:id="rId27"/>
    <p:sldLayoutId id="2147484143" r:id="rId28"/>
    <p:sldLayoutId id="2147484093" r:id="rId29"/>
    <p:sldLayoutId id="2147484144" r:id="rId30"/>
    <p:sldLayoutId id="2147484102" r:id="rId31"/>
    <p:sldLayoutId id="2147484103" r:id="rId32"/>
    <p:sldLayoutId id="2147484104" r:id="rId33"/>
    <p:sldLayoutId id="2147484106" r:id="rId34"/>
    <p:sldLayoutId id="2147484097" r:id="rId35"/>
    <p:sldLayoutId id="2147484098" r:id="rId36"/>
    <p:sldLayoutId id="2147484145" r:id="rId37"/>
    <p:sldLayoutId id="2147484099" r:id="rId38"/>
    <p:sldLayoutId id="2147484100" r:id="rId39"/>
    <p:sldLayoutId id="2147484101" r:id="rId40"/>
    <p:sldLayoutId id="2147484107" r:id="rId41"/>
    <p:sldLayoutId id="2147484121" r:id="rId42"/>
    <p:sldLayoutId id="2147484122" r:id="rId43"/>
    <p:sldLayoutId id="2147484123" r:id="rId44"/>
    <p:sldLayoutId id="2147484124" r:id="rId45"/>
    <p:sldLayoutId id="2147484125" r:id="rId46"/>
    <p:sldLayoutId id="2147484126" r:id="rId47"/>
    <p:sldLayoutId id="2147484127" r:id="rId48"/>
    <p:sldLayoutId id="2147484129" r:id="rId49"/>
    <p:sldLayoutId id="2147484128" r:id="rId50"/>
    <p:sldLayoutId id="2147484130" r:id="rId51"/>
    <p:sldLayoutId id="2147484147" r:id="rId52"/>
  </p:sldLayoutIdLst>
  <p:hf hdr="0" dt="0"/>
  <p:txStyles>
    <p:titleStyle>
      <a:lvl1pPr algn="l" defTabSz="914400" rtl="0" eaLnBrk="1" latinLnBrk="0" hangingPunct="1">
        <a:spcBef>
          <a:spcPct val="0"/>
        </a:spcBef>
        <a:buNone/>
        <a:defRPr sz="2800" b="0" kern="1200">
          <a:solidFill>
            <a:schemeClr val="tx1"/>
          </a:solidFill>
          <a:latin typeface="Times New Roman"/>
          <a:ea typeface="+mj-ea"/>
          <a:cs typeface="Times New Roman"/>
        </a:defRPr>
      </a:lvl1pPr>
    </p:titleStyle>
    <p:bodyStyle>
      <a:lvl1pPr marL="9144" indent="-9144" algn="l" defTabSz="914400" rtl="0" eaLnBrk="1" latinLnBrk="0" hangingPunct="1">
        <a:lnSpc>
          <a:spcPct val="100000"/>
        </a:lnSpc>
        <a:spcBef>
          <a:spcPts val="0"/>
        </a:spcBef>
        <a:spcAft>
          <a:spcPts val="600"/>
        </a:spcAft>
        <a:buFont typeface="Times New Roman" panose="02020603050405020304" pitchFamily="18" charset="0"/>
        <a:buChar char="​"/>
        <a:defRPr sz="1600" b="0" kern="1200">
          <a:solidFill>
            <a:schemeClr val="tx1"/>
          </a:solidFill>
          <a:latin typeface="Times New Roman"/>
          <a:ea typeface="+mn-ea"/>
          <a:cs typeface="Times New Roman"/>
        </a:defRPr>
      </a:lvl1pPr>
      <a:lvl2pPr marL="288925" indent="-288925" algn="l" defTabSz="914400" rtl="0" eaLnBrk="1" latinLnBrk="0" hangingPunct="1">
        <a:lnSpc>
          <a:spcPct val="100000"/>
        </a:lnSpc>
        <a:spcBef>
          <a:spcPts val="0"/>
        </a:spcBef>
        <a:spcAft>
          <a:spcPts val="600"/>
        </a:spcAft>
        <a:buFont typeface="Arial"/>
        <a:buChar char="—"/>
        <a:tabLst>
          <a:tab pos="288925" algn="l"/>
        </a:tabLst>
        <a:defRPr sz="1600" kern="1200">
          <a:solidFill>
            <a:schemeClr val="tx1"/>
          </a:solidFill>
          <a:latin typeface="Times New Roman"/>
          <a:ea typeface="+mn-ea"/>
          <a:cs typeface="Times New Roman"/>
        </a:defRPr>
      </a:lvl2pPr>
      <a:lvl3pPr marL="455613" indent="-166688" algn="l" defTabSz="914400" rtl="0" eaLnBrk="1" latinLnBrk="0" hangingPunct="1">
        <a:lnSpc>
          <a:spcPct val="100000"/>
        </a:lnSpc>
        <a:spcBef>
          <a:spcPts val="0"/>
        </a:spcBef>
        <a:spcAft>
          <a:spcPts val="600"/>
        </a:spcAft>
        <a:buFont typeface="Arial"/>
        <a:buChar char="•"/>
        <a:defRPr sz="1400" kern="1200">
          <a:solidFill>
            <a:schemeClr val="tx1"/>
          </a:solidFill>
          <a:latin typeface="Times New Roman"/>
          <a:ea typeface="+mn-ea"/>
          <a:cs typeface="Times New Roman"/>
        </a:defRPr>
      </a:lvl3pPr>
      <a:lvl4pPr marL="628650" indent="-173038" algn="l" defTabSz="914400" rtl="0" eaLnBrk="1" latinLnBrk="0" hangingPunct="1">
        <a:lnSpc>
          <a:spcPct val="100000"/>
        </a:lnSpc>
        <a:spcBef>
          <a:spcPts val="0"/>
        </a:spcBef>
        <a:spcAft>
          <a:spcPts val="600"/>
        </a:spcAft>
        <a:buFont typeface="Arial"/>
        <a:buChar char="•"/>
        <a:defRPr sz="1200" kern="1200">
          <a:solidFill>
            <a:schemeClr val="tx1"/>
          </a:solidFill>
          <a:latin typeface="Times New Roman"/>
          <a:ea typeface="+mn-ea"/>
          <a:cs typeface="Times New Roman"/>
        </a:defRPr>
      </a:lvl4pPr>
      <a:lvl5pPr marL="801688" indent="-173038" algn="l" defTabSz="914400" rtl="0" eaLnBrk="1" latinLnBrk="0" hangingPunct="1">
        <a:lnSpc>
          <a:spcPct val="100000"/>
        </a:lnSpc>
        <a:spcBef>
          <a:spcPts val="0"/>
        </a:spcBef>
        <a:spcAft>
          <a:spcPts val="600"/>
        </a:spcAft>
        <a:buFont typeface="Arial"/>
        <a:buChar char="•"/>
        <a:defRPr sz="1200" kern="1200">
          <a:solidFill>
            <a:schemeClr val="tx1"/>
          </a:solidFill>
          <a:latin typeface="Times New Roman"/>
          <a:ea typeface="+mn-ea"/>
          <a:cs typeface="Times New Roman"/>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2" name="Slide Number Placeholder 9"/>
          <p:cNvSpPr txBox="1">
            <a:spLocks/>
          </p:cNvSpPr>
          <p:nvPr/>
        </p:nvSpPr>
        <p:spPr>
          <a:xfrm>
            <a:off x="8305799" y="6413021"/>
            <a:ext cx="608013" cy="240360"/>
          </a:xfrm>
          <a:prstGeom prst="rect">
            <a:avLst/>
          </a:prstGeom>
        </p:spPr>
        <p:txBody>
          <a:bodyPr vert="horz" lIns="0" tIns="0" rIns="0" bIns="0" rtlCol="0" anchor="ctr"/>
          <a:lstStyle>
            <a:lvl1pPr algn="r">
              <a:defRPr sz="900">
                <a:ln>
                  <a:noFill/>
                </a:ln>
                <a:solidFill>
                  <a:schemeClr val="tx1"/>
                </a:solidFill>
                <a:latin typeface="Franklin Gothic Book"/>
                <a:cs typeface="Franklin Gothic Book"/>
              </a:defRPr>
            </a:lvl1pPr>
          </a:lstStyle>
          <a:p>
            <a:pPr>
              <a:defRPr/>
            </a:pPr>
            <a:fld id="{E69C6DBA-7932-1C4F-90C6-E1C91303CC81}" type="slidenum">
              <a:rPr lang="en-US" b="1" smtClean="0">
                <a:solidFill>
                  <a:prstClr val="black"/>
                </a:solidFill>
                <a:latin typeface="Times New Roman"/>
                <a:cs typeface="Times New Roman"/>
              </a:rPr>
              <a:pPr>
                <a:defRPr/>
              </a:pPr>
              <a:t>‹#›</a:t>
            </a:fld>
            <a:endParaRPr lang="en-US" b="1" dirty="0">
              <a:solidFill>
                <a:prstClr val="black"/>
              </a:solidFill>
              <a:latin typeface="Times New Roman"/>
              <a:cs typeface="Times New Roman"/>
            </a:endParaRPr>
          </a:p>
        </p:txBody>
      </p:sp>
      <p:sp>
        <p:nvSpPr>
          <p:cNvPr id="15" name="Title Placeholder 14"/>
          <p:cNvSpPr>
            <a:spLocks noGrp="1"/>
          </p:cNvSpPr>
          <p:nvPr>
            <p:ph type="title"/>
          </p:nvPr>
        </p:nvSpPr>
        <p:spPr>
          <a:xfrm>
            <a:off x="228600" y="609599"/>
            <a:ext cx="8685213" cy="912813"/>
          </a:xfrm>
          <a:prstGeom prst="rect">
            <a:avLst/>
          </a:prstGeom>
        </p:spPr>
        <p:txBody>
          <a:bodyPr vert="horz" wrap="square" lIns="0" tIns="0" rIns="0" bIns="0" rtlCol="0" anchor="t" anchorCtr="0">
            <a:noAutofit/>
          </a:bodyPr>
          <a:lstStyle/>
          <a:p>
            <a:r>
              <a:rPr lang="en-US" dirty="0"/>
              <a:t>Click to edit Master title style</a:t>
            </a:r>
            <a:br>
              <a:rPr lang="en-US" dirty="0"/>
            </a:br>
            <a:endParaRPr lang="en-US" dirty="0"/>
          </a:p>
        </p:txBody>
      </p:sp>
      <p:sp>
        <p:nvSpPr>
          <p:cNvPr id="16" name="Text Placeholder 15"/>
          <p:cNvSpPr>
            <a:spLocks noGrp="1"/>
          </p:cNvSpPr>
          <p:nvPr>
            <p:ph type="body" idx="1"/>
          </p:nvPr>
        </p:nvSpPr>
        <p:spPr>
          <a:xfrm>
            <a:off x="228600" y="1617840"/>
            <a:ext cx="8685213" cy="4572000"/>
          </a:xfrm>
          <a:prstGeom prst="rect">
            <a:avLst/>
          </a:prstGeom>
        </p:spPr>
        <p:txBody>
          <a:bodyPr vert="horz"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10" name="Straight Connector 9"/>
          <p:cNvCxnSpPr/>
          <p:nvPr/>
        </p:nvCxnSpPr>
        <p:spPr>
          <a:xfrm>
            <a:off x="228600" y="457200"/>
            <a:ext cx="8686800" cy="1588"/>
          </a:xfrm>
          <a:prstGeom prst="line">
            <a:avLst/>
          </a:prstGeom>
          <a:ln w="38100" cap="flat" cmpd="sng" algn="ctr">
            <a:solidFill>
              <a:schemeClr val="tx1"/>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a:off x="228600" y="6408738"/>
            <a:ext cx="8686800" cy="1588"/>
          </a:xfrm>
          <a:prstGeom prst="line">
            <a:avLst/>
          </a:prstGeom>
          <a:ln w="6350" cap="flat" cmpd="sng" algn="ctr">
            <a:solidFill>
              <a:schemeClr val="tx1"/>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11" name="Picture 10" descr="CG_FooterLogotype.png"/>
          <p:cNvPicPr>
            <a:picLocks noChangeAspect="1"/>
          </p:cNvPicPr>
          <p:nvPr/>
        </p:nvPicPr>
        <p:blipFill>
          <a:blip r:embed="rId55"/>
          <a:stretch>
            <a:fillRect/>
          </a:stretch>
        </p:blipFill>
        <p:spPr>
          <a:xfrm>
            <a:off x="228600" y="6500432"/>
            <a:ext cx="1168400" cy="92075"/>
          </a:xfrm>
          <a:prstGeom prst="rect">
            <a:avLst/>
          </a:prstGeom>
        </p:spPr>
      </p:pic>
      <p:sp>
        <p:nvSpPr>
          <p:cNvPr id="13" name="Footer Placeholder 12"/>
          <p:cNvSpPr>
            <a:spLocks noGrp="1"/>
          </p:cNvSpPr>
          <p:nvPr>
            <p:ph type="ftr" sz="quarter" idx="3"/>
          </p:nvPr>
        </p:nvSpPr>
        <p:spPr>
          <a:xfrm>
            <a:off x="1443709" y="6469429"/>
            <a:ext cx="6420096" cy="183952"/>
          </a:xfrm>
          <a:prstGeom prst="rect">
            <a:avLst/>
          </a:prstGeom>
        </p:spPr>
        <p:txBody>
          <a:bodyPr vert="horz" lIns="182880" tIns="0" rIns="182880" bIns="45720" rtlCol="0" anchor="ctr"/>
          <a:lstStyle>
            <a:lvl1pPr algn="ctr">
              <a:defRPr sz="900">
                <a:solidFill>
                  <a:srgbClr val="000000"/>
                </a:solidFill>
                <a:latin typeface="Times New Roman"/>
                <a:cs typeface="Times New Roman"/>
              </a:defRPr>
            </a:lvl1pPr>
          </a:lstStyle>
          <a:p>
            <a:endParaRPr lang="en-US" dirty="0"/>
          </a:p>
        </p:txBody>
      </p:sp>
    </p:spTree>
    <p:extLst>
      <p:ext uri="{BB962C8B-B14F-4D97-AF65-F5344CB8AC3E}">
        <p14:creationId xmlns:p14="http://schemas.microsoft.com/office/powerpoint/2010/main" val="584702218"/>
      </p:ext>
    </p:extLst>
  </p:cSld>
  <p:clrMap bg1="lt1" tx1="dk1" bg2="lt2" tx2="dk2" accent1="accent1" accent2="accent2" accent3="accent3" accent4="accent4" accent5="accent5" accent6="accent6" hlink="hlink" folHlink="folHlink"/>
  <p:sldLayoutIdLst>
    <p:sldLayoutId id="2147484149" r:id="rId1"/>
    <p:sldLayoutId id="2147484150" r:id="rId2"/>
    <p:sldLayoutId id="2147484151" r:id="rId3"/>
    <p:sldLayoutId id="2147484152" r:id="rId4"/>
    <p:sldLayoutId id="2147484153" r:id="rId5"/>
    <p:sldLayoutId id="2147484154" r:id="rId6"/>
    <p:sldLayoutId id="2147484155" r:id="rId7"/>
    <p:sldLayoutId id="2147484156" r:id="rId8"/>
    <p:sldLayoutId id="2147484157" r:id="rId9"/>
    <p:sldLayoutId id="2147484158" r:id="rId10"/>
    <p:sldLayoutId id="2147484159" r:id="rId11"/>
    <p:sldLayoutId id="2147484160" r:id="rId12"/>
    <p:sldLayoutId id="2147484161" r:id="rId13"/>
    <p:sldLayoutId id="2147484162" r:id="rId14"/>
    <p:sldLayoutId id="2147484163" r:id="rId15"/>
    <p:sldLayoutId id="2147484164" r:id="rId16"/>
    <p:sldLayoutId id="2147484165" r:id="rId17"/>
    <p:sldLayoutId id="2147484166" r:id="rId18"/>
    <p:sldLayoutId id="2147484167" r:id="rId19"/>
    <p:sldLayoutId id="2147484168" r:id="rId20"/>
    <p:sldLayoutId id="2147484169" r:id="rId21"/>
    <p:sldLayoutId id="2147484170" r:id="rId22"/>
    <p:sldLayoutId id="2147484171" r:id="rId23"/>
    <p:sldLayoutId id="2147484172" r:id="rId24"/>
    <p:sldLayoutId id="2147484173" r:id="rId25"/>
    <p:sldLayoutId id="2147484174" r:id="rId26"/>
    <p:sldLayoutId id="2147484175" r:id="rId27"/>
    <p:sldLayoutId id="2147484176" r:id="rId28"/>
    <p:sldLayoutId id="2147484177" r:id="rId29"/>
    <p:sldLayoutId id="2147484178" r:id="rId30"/>
    <p:sldLayoutId id="2147484179" r:id="rId31"/>
    <p:sldLayoutId id="2147484180" r:id="rId32"/>
    <p:sldLayoutId id="2147484181" r:id="rId33"/>
    <p:sldLayoutId id="2147484182" r:id="rId34"/>
    <p:sldLayoutId id="2147484183" r:id="rId35"/>
    <p:sldLayoutId id="2147484184" r:id="rId36"/>
    <p:sldLayoutId id="2147484185" r:id="rId37"/>
    <p:sldLayoutId id="2147484186" r:id="rId38"/>
    <p:sldLayoutId id="2147484187" r:id="rId39"/>
    <p:sldLayoutId id="2147484188" r:id="rId40"/>
    <p:sldLayoutId id="2147484189" r:id="rId41"/>
    <p:sldLayoutId id="2147484190" r:id="rId42"/>
    <p:sldLayoutId id="2147484191" r:id="rId43"/>
    <p:sldLayoutId id="2147484192" r:id="rId44"/>
    <p:sldLayoutId id="2147484193" r:id="rId45"/>
    <p:sldLayoutId id="2147484194" r:id="rId46"/>
    <p:sldLayoutId id="2147484195" r:id="rId47"/>
    <p:sldLayoutId id="2147484196" r:id="rId48"/>
    <p:sldLayoutId id="2147484197" r:id="rId49"/>
    <p:sldLayoutId id="2147484198" r:id="rId50"/>
    <p:sldLayoutId id="2147484199" r:id="rId51"/>
    <p:sldLayoutId id="2147484200" r:id="rId52"/>
    <p:sldLayoutId id="2147484201" r:id="rId53"/>
  </p:sldLayoutIdLst>
  <p:hf hdr="0" dt="0"/>
  <p:txStyles>
    <p:titleStyle>
      <a:lvl1pPr algn="l" defTabSz="914400" rtl="0" eaLnBrk="1" latinLnBrk="0" hangingPunct="1">
        <a:spcBef>
          <a:spcPct val="0"/>
        </a:spcBef>
        <a:buNone/>
        <a:defRPr sz="2800" b="0" kern="1200">
          <a:solidFill>
            <a:schemeClr val="tx1"/>
          </a:solidFill>
          <a:latin typeface="Times New Roman"/>
          <a:ea typeface="+mj-ea"/>
          <a:cs typeface="Times New Roman"/>
        </a:defRPr>
      </a:lvl1pPr>
    </p:titleStyle>
    <p:bodyStyle>
      <a:lvl1pPr marL="0" indent="0" algn="l" defTabSz="914400" rtl="0" eaLnBrk="1" latinLnBrk="0" hangingPunct="1">
        <a:lnSpc>
          <a:spcPct val="100000"/>
        </a:lnSpc>
        <a:spcBef>
          <a:spcPts val="0"/>
        </a:spcBef>
        <a:spcAft>
          <a:spcPts val="600"/>
        </a:spcAft>
        <a:buFont typeface="Arial" pitchFamily="34" charset="0"/>
        <a:buNone/>
        <a:defRPr sz="1600" b="0" kern="1200">
          <a:solidFill>
            <a:schemeClr val="tx1"/>
          </a:solidFill>
          <a:latin typeface="Times New Roman"/>
          <a:ea typeface="+mn-ea"/>
          <a:cs typeface="Times New Roman"/>
        </a:defRPr>
      </a:lvl1pPr>
      <a:lvl2pPr marL="288925" indent="-288925" algn="l" defTabSz="914400" rtl="0" eaLnBrk="1" latinLnBrk="0" hangingPunct="1">
        <a:lnSpc>
          <a:spcPct val="100000"/>
        </a:lnSpc>
        <a:spcBef>
          <a:spcPts val="0"/>
        </a:spcBef>
        <a:spcAft>
          <a:spcPts val="600"/>
        </a:spcAft>
        <a:buFont typeface="Arial"/>
        <a:buChar char="—"/>
        <a:tabLst>
          <a:tab pos="288925" algn="l"/>
        </a:tabLst>
        <a:defRPr sz="1600" kern="1200">
          <a:solidFill>
            <a:schemeClr val="tx1"/>
          </a:solidFill>
          <a:latin typeface="Times New Roman"/>
          <a:ea typeface="+mn-ea"/>
          <a:cs typeface="Times New Roman"/>
        </a:defRPr>
      </a:lvl2pPr>
      <a:lvl3pPr marL="455613" indent="-166688" algn="l" defTabSz="914400" rtl="0" eaLnBrk="1" latinLnBrk="0" hangingPunct="1">
        <a:lnSpc>
          <a:spcPct val="100000"/>
        </a:lnSpc>
        <a:spcBef>
          <a:spcPts val="0"/>
        </a:spcBef>
        <a:spcAft>
          <a:spcPts val="600"/>
        </a:spcAft>
        <a:buFont typeface="Arial"/>
        <a:buChar char="•"/>
        <a:defRPr sz="1400" kern="1200">
          <a:solidFill>
            <a:schemeClr val="tx1"/>
          </a:solidFill>
          <a:latin typeface="Times New Roman"/>
          <a:ea typeface="+mn-ea"/>
          <a:cs typeface="Times New Roman"/>
        </a:defRPr>
      </a:lvl3pPr>
      <a:lvl4pPr marL="628650" indent="-173038" algn="l" defTabSz="914400" rtl="0" eaLnBrk="1" latinLnBrk="0" hangingPunct="1">
        <a:lnSpc>
          <a:spcPct val="100000"/>
        </a:lnSpc>
        <a:spcBef>
          <a:spcPts val="0"/>
        </a:spcBef>
        <a:spcAft>
          <a:spcPts val="600"/>
        </a:spcAft>
        <a:buFont typeface="Arial"/>
        <a:buChar char="•"/>
        <a:defRPr sz="1200" kern="1200">
          <a:solidFill>
            <a:schemeClr val="tx1"/>
          </a:solidFill>
          <a:latin typeface="Times New Roman"/>
          <a:ea typeface="+mn-ea"/>
          <a:cs typeface="Times New Roman"/>
        </a:defRPr>
      </a:lvl4pPr>
      <a:lvl5pPr marL="801688" indent="-173038" algn="l" defTabSz="914400" rtl="0" eaLnBrk="1" latinLnBrk="0" hangingPunct="1">
        <a:lnSpc>
          <a:spcPct val="100000"/>
        </a:lnSpc>
        <a:spcBef>
          <a:spcPts val="0"/>
        </a:spcBef>
        <a:spcAft>
          <a:spcPts val="600"/>
        </a:spcAft>
        <a:buFont typeface="Arial"/>
        <a:buChar char="•"/>
        <a:defRPr sz="1200" kern="1200">
          <a:solidFill>
            <a:schemeClr val="tx1"/>
          </a:solidFill>
          <a:latin typeface="Times New Roman"/>
          <a:ea typeface="+mn-ea"/>
          <a:cs typeface="Times New Roman"/>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2" name="Slide Number Placeholder 9"/>
          <p:cNvSpPr txBox="1">
            <a:spLocks/>
          </p:cNvSpPr>
          <p:nvPr userDrawn="1"/>
        </p:nvSpPr>
        <p:spPr>
          <a:xfrm>
            <a:off x="8305799" y="6413021"/>
            <a:ext cx="608013" cy="240360"/>
          </a:xfrm>
          <a:prstGeom prst="rect">
            <a:avLst/>
          </a:prstGeom>
        </p:spPr>
        <p:txBody>
          <a:bodyPr vert="horz" lIns="0" tIns="0" rIns="0" bIns="0" rtlCol="0" anchor="ctr"/>
          <a:lstStyle>
            <a:lvl1pPr algn="r">
              <a:defRPr sz="900">
                <a:ln>
                  <a:noFill/>
                </a:ln>
                <a:solidFill>
                  <a:schemeClr val="tx1"/>
                </a:solidFill>
                <a:latin typeface="Franklin Gothic Book"/>
                <a:cs typeface="Franklin Gothic Book"/>
              </a:defRPr>
            </a:lvl1pPr>
          </a:lstStyle>
          <a:p>
            <a:pPr>
              <a:defRPr/>
            </a:pPr>
            <a:fld id="{E69C6DBA-7932-1C4F-90C6-E1C91303CC81}" type="slidenum">
              <a:rPr lang="en-US" b="1" smtClean="0">
                <a:solidFill>
                  <a:prstClr val="black"/>
                </a:solidFill>
                <a:latin typeface="Times New Roman"/>
                <a:cs typeface="Times New Roman"/>
              </a:rPr>
              <a:pPr>
                <a:defRPr/>
              </a:pPr>
              <a:t>‹#›</a:t>
            </a:fld>
            <a:endParaRPr lang="en-US" b="1" dirty="0">
              <a:solidFill>
                <a:prstClr val="black"/>
              </a:solidFill>
              <a:latin typeface="Times New Roman"/>
              <a:cs typeface="Times New Roman"/>
            </a:endParaRPr>
          </a:p>
        </p:txBody>
      </p:sp>
      <p:sp>
        <p:nvSpPr>
          <p:cNvPr id="15" name="Title Placeholder 14"/>
          <p:cNvSpPr>
            <a:spLocks noGrp="1"/>
          </p:cNvSpPr>
          <p:nvPr>
            <p:ph type="title"/>
          </p:nvPr>
        </p:nvSpPr>
        <p:spPr>
          <a:xfrm>
            <a:off x="228600" y="609599"/>
            <a:ext cx="8685213" cy="912813"/>
          </a:xfrm>
          <a:prstGeom prst="rect">
            <a:avLst/>
          </a:prstGeom>
        </p:spPr>
        <p:txBody>
          <a:bodyPr vert="horz" wrap="square" lIns="0" tIns="0" rIns="0" bIns="0" rtlCol="0" anchor="t" anchorCtr="0">
            <a:noAutofit/>
          </a:bodyPr>
          <a:lstStyle/>
          <a:p>
            <a:r>
              <a:rPr lang="en-US" dirty="0"/>
              <a:t>Click to edit Master title style</a:t>
            </a:r>
            <a:br>
              <a:rPr lang="en-US" dirty="0"/>
            </a:br>
            <a:endParaRPr lang="en-US" dirty="0"/>
          </a:p>
        </p:txBody>
      </p:sp>
      <p:sp>
        <p:nvSpPr>
          <p:cNvPr id="16" name="Text Placeholder 15"/>
          <p:cNvSpPr>
            <a:spLocks noGrp="1"/>
          </p:cNvSpPr>
          <p:nvPr>
            <p:ph type="body" idx="1"/>
          </p:nvPr>
        </p:nvSpPr>
        <p:spPr>
          <a:xfrm>
            <a:off x="228600" y="1617840"/>
            <a:ext cx="8685213" cy="4572000"/>
          </a:xfrm>
          <a:prstGeom prst="rect">
            <a:avLst/>
          </a:prstGeom>
        </p:spPr>
        <p:txBody>
          <a:bodyPr vert="horz"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10" name="Straight Connector 9"/>
          <p:cNvCxnSpPr/>
          <p:nvPr userDrawn="1"/>
        </p:nvCxnSpPr>
        <p:spPr>
          <a:xfrm>
            <a:off x="228600" y="457200"/>
            <a:ext cx="8686800" cy="1588"/>
          </a:xfrm>
          <a:prstGeom prst="line">
            <a:avLst/>
          </a:prstGeom>
          <a:ln w="38100" cap="flat" cmpd="sng" algn="ctr">
            <a:solidFill>
              <a:schemeClr val="tx1"/>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userDrawn="1"/>
        </p:nvCxnSpPr>
        <p:spPr>
          <a:xfrm>
            <a:off x="228600" y="6408738"/>
            <a:ext cx="8686800" cy="1588"/>
          </a:xfrm>
          <a:prstGeom prst="line">
            <a:avLst/>
          </a:prstGeom>
          <a:ln w="6350" cap="flat" cmpd="sng" algn="ctr">
            <a:solidFill>
              <a:schemeClr val="tx1"/>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13" name="Footer Placeholder 12"/>
          <p:cNvSpPr>
            <a:spLocks noGrp="1"/>
          </p:cNvSpPr>
          <p:nvPr>
            <p:ph type="ftr" sz="quarter" idx="3"/>
          </p:nvPr>
        </p:nvSpPr>
        <p:spPr>
          <a:xfrm>
            <a:off x="1443709" y="6469429"/>
            <a:ext cx="6420096" cy="183952"/>
          </a:xfrm>
          <a:prstGeom prst="rect">
            <a:avLst/>
          </a:prstGeom>
        </p:spPr>
        <p:txBody>
          <a:bodyPr vert="horz" lIns="182880" tIns="0" rIns="182880" bIns="45720" rtlCol="0" anchor="ctr"/>
          <a:lstStyle>
            <a:lvl1pPr algn="ctr">
              <a:defRPr sz="900">
                <a:solidFill>
                  <a:srgbClr val="000000"/>
                </a:solidFill>
                <a:latin typeface="Times New Roman"/>
                <a:cs typeface="Times New Roman"/>
              </a:defRPr>
            </a:lvl1pPr>
          </a:lstStyle>
          <a:p>
            <a:endParaRPr lang="en-US" dirty="0"/>
          </a:p>
        </p:txBody>
      </p:sp>
      <p:pic>
        <p:nvPicPr>
          <p:cNvPr id="2" name="Picture 1"/>
          <p:cNvPicPr>
            <a:picLocks noChangeAspect="1"/>
          </p:cNvPicPr>
          <p:nvPr userDrawn="1"/>
        </p:nvPicPr>
        <p:blipFill>
          <a:blip r:embed="rId54" cstate="print">
            <a:extLst>
              <a:ext uri="{28A0092B-C50C-407E-A947-70E740481C1C}">
                <a14:useLocalDpi xmlns:a14="http://schemas.microsoft.com/office/drawing/2010/main" val="0"/>
              </a:ext>
            </a:extLst>
          </a:blip>
          <a:stretch>
            <a:fillRect/>
          </a:stretch>
        </p:blipFill>
        <p:spPr>
          <a:xfrm>
            <a:off x="228600" y="6501384"/>
            <a:ext cx="1237491" cy="140208"/>
          </a:xfrm>
          <a:prstGeom prst="rect">
            <a:avLst/>
          </a:prstGeom>
        </p:spPr>
      </p:pic>
    </p:spTree>
    <p:extLst>
      <p:ext uri="{BB962C8B-B14F-4D97-AF65-F5344CB8AC3E}">
        <p14:creationId xmlns:p14="http://schemas.microsoft.com/office/powerpoint/2010/main" val="3634409351"/>
      </p:ext>
    </p:extLst>
  </p:cSld>
  <p:clrMap bg1="lt1" tx1="dk1" bg2="lt2" tx2="dk2" accent1="accent1" accent2="accent2" accent3="accent3" accent4="accent4" accent5="accent5" accent6="accent6" hlink="hlink" folHlink="folHlink"/>
  <p:sldLayoutIdLst>
    <p:sldLayoutId id="2147484203" r:id="rId1"/>
    <p:sldLayoutId id="2147484204" r:id="rId2"/>
    <p:sldLayoutId id="2147484205" r:id="rId3"/>
    <p:sldLayoutId id="2147484206" r:id="rId4"/>
    <p:sldLayoutId id="2147484207" r:id="rId5"/>
    <p:sldLayoutId id="2147484208" r:id="rId6"/>
    <p:sldLayoutId id="2147484209" r:id="rId7"/>
    <p:sldLayoutId id="2147484210" r:id="rId8"/>
    <p:sldLayoutId id="2147484211" r:id="rId9"/>
    <p:sldLayoutId id="2147484212" r:id="rId10"/>
    <p:sldLayoutId id="2147484213" r:id="rId11"/>
    <p:sldLayoutId id="2147484214" r:id="rId12"/>
    <p:sldLayoutId id="2147484215" r:id="rId13"/>
    <p:sldLayoutId id="2147484216" r:id="rId14"/>
    <p:sldLayoutId id="2147484217" r:id="rId15"/>
    <p:sldLayoutId id="2147484218" r:id="rId16"/>
    <p:sldLayoutId id="2147484219" r:id="rId17"/>
    <p:sldLayoutId id="2147484220" r:id="rId18"/>
    <p:sldLayoutId id="2147484221" r:id="rId19"/>
    <p:sldLayoutId id="2147484222" r:id="rId20"/>
    <p:sldLayoutId id="2147484223" r:id="rId21"/>
    <p:sldLayoutId id="2147484224" r:id="rId22"/>
    <p:sldLayoutId id="2147484225" r:id="rId23"/>
    <p:sldLayoutId id="2147484226" r:id="rId24"/>
    <p:sldLayoutId id="2147484227" r:id="rId25"/>
    <p:sldLayoutId id="2147484228" r:id="rId26"/>
    <p:sldLayoutId id="2147484229" r:id="rId27"/>
    <p:sldLayoutId id="2147484230" r:id="rId28"/>
    <p:sldLayoutId id="2147484231" r:id="rId29"/>
    <p:sldLayoutId id="2147484232" r:id="rId30"/>
    <p:sldLayoutId id="2147484233" r:id="rId31"/>
    <p:sldLayoutId id="2147484234" r:id="rId32"/>
    <p:sldLayoutId id="2147484235" r:id="rId33"/>
    <p:sldLayoutId id="2147484236" r:id="rId34"/>
    <p:sldLayoutId id="2147484237" r:id="rId35"/>
    <p:sldLayoutId id="2147484238" r:id="rId36"/>
    <p:sldLayoutId id="2147484239" r:id="rId37"/>
    <p:sldLayoutId id="2147484240" r:id="rId38"/>
    <p:sldLayoutId id="2147484241" r:id="rId39"/>
    <p:sldLayoutId id="2147484242" r:id="rId40"/>
    <p:sldLayoutId id="2147484243" r:id="rId41"/>
    <p:sldLayoutId id="2147484244" r:id="rId42"/>
    <p:sldLayoutId id="2147484245" r:id="rId43"/>
    <p:sldLayoutId id="2147484246" r:id="rId44"/>
    <p:sldLayoutId id="2147484247" r:id="rId45"/>
    <p:sldLayoutId id="2147484248" r:id="rId46"/>
    <p:sldLayoutId id="2147484249" r:id="rId47"/>
    <p:sldLayoutId id="2147484250" r:id="rId48"/>
    <p:sldLayoutId id="2147484251" r:id="rId49"/>
    <p:sldLayoutId id="2147484252" r:id="rId50"/>
    <p:sldLayoutId id="2147484253" r:id="rId51"/>
    <p:sldLayoutId id="2147484254" r:id="rId52"/>
  </p:sldLayoutIdLst>
  <p:hf hdr="0" dt="0"/>
  <p:txStyles>
    <p:titleStyle>
      <a:lvl1pPr algn="l" defTabSz="914400" rtl="0" eaLnBrk="1" latinLnBrk="0" hangingPunct="1">
        <a:spcBef>
          <a:spcPct val="0"/>
        </a:spcBef>
        <a:buNone/>
        <a:defRPr sz="2800" b="0" kern="1200">
          <a:solidFill>
            <a:schemeClr val="tx1"/>
          </a:solidFill>
          <a:latin typeface="Times New Roman"/>
          <a:ea typeface="+mj-ea"/>
          <a:cs typeface="Times New Roman"/>
        </a:defRPr>
      </a:lvl1pPr>
    </p:titleStyle>
    <p:bodyStyle>
      <a:lvl1pPr marL="9144" indent="-9144" algn="l" defTabSz="914400" rtl="0" eaLnBrk="1" latinLnBrk="0" hangingPunct="1">
        <a:lnSpc>
          <a:spcPct val="100000"/>
        </a:lnSpc>
        <a:spcBef>
          <a:spcPts val="0"/>
        </a:spcBef>
        <a:spcAft>
          <a:spcPts val="600"/>
        </a:spcAft>
        <a:buFont typeface="Times New Roman" panose="02020603050405020304" pitchFamily="18" charset="0"/>
        <a:buChar char="​"/>
        <a:defRPr sz="1600" b="0" kern="1200">
          <a:solidFill>
            <a:schemeClr val="tx1"/>
          </a:solidFill>
          <a:latin typeface="Times New Roman"/>
          <a:ea typeface="+mn-ea"/>
          <a:cs typeface="Times New Roman"/>
        </a:defRPr>
      </a:lvl1pPr>
      <a:lvl2pPr marL="288925" indent="-288925" algn="l" defTabSz="914400" rtl="0" eaLnBrk="1" latinLnBrk="0" hangingPunct="1">
        <a:lnSpc>
          <a:spcPct val="100000"/>
        </a:lnSpc>
        <a:spcBef>
          <a:spcPts val="0"/>
        </a:spcBef>
        <a:spcAft>
          <a:spcPts val="600"/>
        </a:spcAft>
        <a:buFont typeface="Arial"/>
        <a:buChar char="—"/>
        <a:tabLst>
          <a:tab pos="288925" algn="l"/>
        </a:tabLst>
        <a:defRPr sz="1600" kern="1200">
          <a:solidFill>
            <a:schemeClr val="tx1"/>
          </a:solidFill>
          <a:latin typeface="Times New Roman"/>
          <a:ea typeface="+mn-ea"/>
          <a:cs typeface="Times New Roman"/>
        </a:defRPr>
      </a:lvl2pPr>
      <a:lvl3pPr marL="455613" indent="-166688" algn="l" defTabSz="914400" rtl="0" eaLnBrk="1" latinLnBrk="0" hangingPunct="1">
        <a:lnSpc>
          <a:spcPct val="100000"/>
        </a:lnSpc>
        <a:spcBef>
          <a:spcPts val="0"/>
        </a:spcBef>
        <a:spcAft>
          <a:spcPts val="600"/>
        </a:spcAft>
        <a:buFont typeface="Arial"/>
        <a:buChar char="•"/>
        <a:defRPr sz="1400" kern="1200">
          <a:solidFill>
            <a:schemeClr val="tx1"/>
          </a:solidFill>
          <a:latin typeface="Times New Roman"/>
          <a:ea typeface="+mn-ea"/>
          <a:cs typeface="Times New Roman"/>
        </a:defRPr>
      </a:lvl3pPr>
      <a:lvl4pPr marL="628650" indent="-173038" algn="l" defTabSz="914400" rtl="0" eaLnBrk="1" latinLnBrk="0" hangingPunct="1">
        <a:lnSpc>
          <a:spcPct val="100000"/>
        </a:lnSpc>
        <a:spcBef>
          <a:spcPts val="0"/>
        </a:spcBef>
        <a:spcAft>
          <a:spcPts val="600"/>
        </a:spcAft>
        <a:buFont typeface="Arial"/>
        <a:buChar char="•"/>
        <a:defRPr sz="1200" kern="1200">
          <a:solidFill>
            <a:schemeClr val="tx1"/>
          </a:solidFill>
          <a:latin typeface="Times New Roman"/>
          <a:ea typeface="+mn-ea"/>
          <a:cs typeface="Times New Roman"/>
        </a:defRPr>
      </a:lvl4pPr>
      <a:lvl5pPr marL="801688" indent="-173038" algn="l" defTabSz="914400" rtl="0" eaLnBrk="1" latinLnBrk="0" hangingPunct="1">
        <a:lnSpc>
          <a:spcPct val="100000"/>
        </a:lnSpc>
        <a:spcBef>
          <a:spcPts val="0"/>
        </a:spcBef>
        <a:spcAft>
          <a:spcPts val="600"/>
        </a:spcAft>
        <a:buFont typeface="Arial"/>
        <a:buChar char="•"/>
        <a:defRPr sz="1200" kern="1200">
          <a:solidFill>
            <a:schemeClr val="tx1"/>
          </a:solidFill>
          <a:latin typeface="Times New Roman"/>
          <a:ea typeface="+mn-ea"/>
          <a:cs typeface="Times New Roman"/>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i="1" dirty="0"/>
              <a:t>Chapter 15 as a Tool for Effectuating Cross-Border Restructurings</a:t>
            </a:r>
          </a:p>
        </p:txBody>
      </p:sp>
      <p:sp>
        <p:nvSpPr>
          <p:cNvPr id="8" name="Subtitle 7"/>
          <p:cNvSpPr>
            <a:spLocks noGrp="1"/>
          </p:cNvSpPr>
          <p:nvPr>
            <p:ph type="subTitle" sz="quarter" idx="1"/>
          </p:nvPr>
        </p:nvSpPr>
        <p:spPr/>
        <p:txBody>
          <a:bodyPr/>
          <a:lstStyle/>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Recognition (Elements)</a:t>
            </a:r>
          </a:p>
        </p:txBody>
      </p:sp>
      <p:sp>
        <p:nvSpPr>
          <p:cNvPr id="6" name="Content Placeholder 5"/>
          <p:cNvSpPr>
            <a:spLocks noGrp="1"/>
          </p:cNvSpPr>
          <p:nvPr>
            <p:ph sz="quarter" idx="11"/>
          </p:nvPr>
        </p:nvSpPr>
        <p:spPr>
          <a:xfrm>
            <a:off x="228599" y="1219200"/>
            <a:ext cx="8686800" cy="4861560"/>
          </a:xfrm>
        </p:spPr>
        <p:txBody>
          <a:bodyPr/>
          <a:lstStyle/>
          <a:p>
            <a:pPr marL="0" lvl="1" indent="0">
              <a:buNone/>
            </a:pPr>
            <a:endParaRPr lang="en-US" sz="1400" dirty="0"/>
          </a:p>
          <a:p>
            <a:pPr lvl="1">
              <a:buFont typeface="Arial" panose="020B0604020202020204" pitchFamily="34" charset="0"/>
              <a:buChar char="•"/>
            </a:pPr>
            <a:r>
              <a:rPr lang="en-US" sz="1400" dirty="0"/>
              <a:t>A foreign proceeding will be recognized as a “foreign main proceeding” if:</a:t>
            </a:r>
          </a:p>
          <a:p>
            <a:pPr lvl="1">
              <a:buFont typeface="Arial" panose="020B0604020202020204" pitchFamily="34" charset="0"/>
              <a:buChar char="•"/>
            </a:pPr>
            <a:endParaRPr lang="en-US" sz="1400" dirty="0"/>
          </a:p>
          <a:p>
            <a:pPr lvl="1">
              <a:buFont typeface="Arial" panose="020B0604020202020204" pitchFamily="34" charset="0"/>
              <a:buChar char="•"/>
            </a:pPr>
            <a:endParaRPr lang="en-US" sz="1400" dirty="0"/>
          </a:p>
          <a:p>
            <a:pPr lvl="1">
              <a:buFont typeface="Arial" panose="020B0604020202020204" pitchFamily="34" charset="0"/>
              <a:buChar char="•"/>
            </a:pPr>
            <a:endParaRPr lang="en-US" sz="1400" dirty="0"/>
          </a:p>
          <a:p>
            <a:pPr lvl="1">
              <a:buFont typeface="Arial" panose="020B0604020202020204" pitchFamily="34" charset="0"/>
              <a:buChar char="•"/>
            </a:pPr>
            <a:endParaRPr lang="en-US" sz="1400" dirty="0"/>
          </a:p>
          <a:p>
            <a:pPr lvl="1">
              <a:buFont typeface="Arial" panose="020B0604020202020204" pitchFamily="34" charset="0"/>
              <a:buChar char="•"/>
            </a:pPr>
            <a:endParaRPr lang="en-US" sz="1400" dirty="0"/>
          </a:p>
          <a:p>
            <a:pPr lvl="1">
              <a:buFont typeface="Arial" panose="020B0604020202020204" pitchFamily="34" charset="0"/>
              <a:buChar char="•"/>
            </a:pPr>
            <a:endParaRPr lang="en-US" sz="1400" dirty="0"/>
          </a:p>
          <a:p>
            <a:pPr lvl="1">
              <a:buFont typeface="Arial" panose="020B0604020202020204" pitchFamily="34" charset="0"/>
              <a:buChar char="•"/>
            </a:pPr>
            <a:endParaRPr lang="en-US" sz="1400" dirty="0"/>
          </a:p>
          <a:p>
            <a:pPr lvl="1">
              <a:buFont typeface="Arial" panose="020B0604020202020204" pitchFamily="34" charset="0"/>
              <a:buChar char="•"/>
            </a:pPr>
            <a:endParaRPr lang="en-US" sz="1400" dirty="0"/>
          </a:p>
          <a:p>
            <a:pPr lvl="1">
              <a:buFont typeface="Arial" panose="020B0604020202020204" pitchFamily="34" charset="0"/>
              <a:buChar char="•"/>
            </a:pPr>
            <a:endParaRPr lang="en-US" sz="1400" dirty="0"/>
          </a:p>
          <a:p>
            <a:pPr lvl="1">
              <a:buFont typeface="Arial" panose="020B0604020202020204" pitchFamily="34" charset="0"/>
              <a:buChar char="•"/>
            </a:pPr>
            <a:endParaRPr lang="en-US" sz="1400" dirty="0"/>
          </a:p>
          <a:p>
            <a:pPr lvl="1">
              <a:buFont typeface="Arial" panose="020B0604020202020204" pitchFamily="34" charset="0"/>
              <a:buChar char="•"/>
            </a:pPr>
            <a:endParaRPr lang="en-US" sz="1400" dirty="0"/>
          </a:p>
          <a:p>
            <a:pPr lvl="2">
              <a:buFont typeface="Arial" panose="020B0604020202020204" pitchFamily="34" charset="0"/>
              <a:buChar char="•"/>
            </a:pPr>
            <a:endParaRPr lang="en-US" dirty="0"/>
          </a:p>
          <a:p>
            <a:pPr lvl="1">
              <a:buFont typeface="Arial" panose="020B0604020202020204" pitchFamily="34" charset="0"/>
              <a:buChar char="•"/>
            </a:pPr>
            <a:r>
              <a:rPr lang="en-US" sz="1400" dirty="0"/>
              <a:t>Section 1515 requires that the petition must include evidence of these factors.</a:t>
            </a:r>
          </a:p>
          <a:p>
            <a:pPr marL="0" lvl="1" indent="0">
              <a:buNone/>
            </a:pPr>
            <a:endParaRPr lang="en-US" sz="1400" b="1" dirty="0"/>
          </a:p>
          <a:p>
            <a:pPr marL="0" indent="0">
              <a:buNone/>
            </a:pPr>
            <a:endParaRPr lang="en-US" sz="1400" dirty="0"/>
          </a:p>
        </p:txBody>
      </p:sp>
      <p:sp>
        <p:nvSpPr>
          <p:cNvPr id="5" name="Footer Placeholder 3"/>
          <p:cNvSpPr>
            <a:spLocks noGrp="1"/>
          </p:cNvSpPr>
          <p:nvPr>
            <p:ph type="ftr" sz="quarter" idx="12"/>
          </p:nvPr>
        </p:nvSpPr>
        <p:spPr>
          <a:xfrm>
            <a:off x="1443709" y="6469428"/>
            <a:ext cx="6557291" cy="312371"/>
          </a:xfrm>
        </p:spPr>
        <p:txBody>
          <a:bodyPr/>
          <a:lstStyle/>
          <a:p>
            <a:pPr algn="l"/>
            <a:r>
              <a:rPr lang="en-US" sz="800" dirty="0"/>
              <a:t>*Note: If a court finds that a proceeding is not in the jurisdiction of the debtor’s COMI, such proceeding can still be recognized as a “foreign non-main proceeding.” Nonmain proceedings require only that the debtor has an “establishment,” meaning </a:t>
            </a:r>
            <a:r>
              <a:rPr lang="en-US" sz="800" dirty="0">
                <a:latin typeface="Times New Roman" panose="02020603050405020304" pitchFamily="18" charset="0"/>
                <a:cs typeface="Times New Roman" panose="02020603050405020304" pitchFamily="18" charset="0"/>
              </a:rPr>
              <a:t>“any place of operations where the debtor carries out a nontransitory economic activity.” </a:t>
            </a:r>
            <a:r>
              <a:rPr lang="en-US" sz="800" dirty="0"/>
              <a:t>In nonmain proceedings, all relief is discretionary, including, most importantly, the stay within the United States. </a:t>
            </a:r>
          </a:p>
        </p:txBody>
      </p:sp>
      <p:graphicFrame>
        <p:nvGraphicFramePr>
          <p:cNvPr id="3" name="Table 2"/>
          <p:cNvGraphicFramePr>
            <a:graphicFrameLocks noGrp="1"/>
          </p:cNvGraphicFramePr>
          <p:nvPr>
            <p:extLst>
              <p:ext uri="{D42A27DB-BD31-4B8C-83A1-F6EECF244321}">
                <p14:modId xmlns:p14="http://schemas.microsoft.com/office/powerpoint/2010/main" val="3621460986"/>
              </p:ext>
            </p:extLst>
          </p:nvPr>
        </p:nvGraphicFramePr>
        <p:xfrm>
          <a:off x="1523206" y="2128965"/>
          <a:ext cx="6096000" cy="2682240"/>
        </p:xfrm>
        <a:graphic>
          <a:graphicData uri="http://schemas.openxmlformats.org/drawingml/2006/table">
            <a:tbl>
              <a:tblPr firstRow="1" bandRow="1">
                <a:tableStyleId>{5C22544A-7EE6-4342-B048-85BDC9FD1C3A}</a:tableStyleId>
              </a:tblPr>
              <a:tblGrid>
                <a:gridCol w="6096000">
                  <a:extLst>
                    <a:ext uri="{9D8B030D-6E8A-4147-A177-3AD203B41FA5}">
                      <a16:colId xmlns:a16="http://schemas.microsoft.com/office/drawing/2014/main" val="20000"/>
                    </a:ext>
                  </a:extLst>
                </a:gridCol>
              </a:tblGrid>
              <a:tr h="370840">
                <a:tc>
                  <a:txBody>
                    <a:bodyPr/>
                    <a:lstStyle/>
                    <a:p>
                      <a:pPr marL="346075" marR="0" lvl="2" indent="-342900" algn="l" defTabSz="914400" rtl="0" eaLnBrk="1" fontAlgn="auto" latinLnBrk="0" hangingPunct="1">
                        <a:lnSpc>
                          <a:spcPct val="100000"/>
                        </a:lnSpc>
                        <a:spcBef>
                          <a:spcPts val="0"/>
                        </a:spcBef>
                        <a:spcAft>
                          <a:spcPts val="600"/>
                        </a:spcAft>
                        <a:buClrTx/>
                        <a:buSzTx/>
                        <a:buFont typeface="+mj-lt"/>
                        <a:buAutoNum type="arabicPeriod"/>
                        <a:tabLst/>
                        <a:defRPr/>
                      </a:pPr>
                      <a:r>
                        <a:rPr kumimoji="0" lang="en-US" sz="1400" b="0" i="0" u="none" strike="noStrike" kern="1200" cap="none" spc="0" normalizeH="0" baseline="0" noProof="0" dirty="0">
                          <a:ln>
                            <a:noFill/>
                          </a:ln>
                          <a:solidFill>
                            <a:prstClr val="black"/>
                          </a:solidFill>
                          <a:effectLst/>
                          <a:uLnTx/>
                          <a:uFillTx/>
                          <a:latin typeface="Times New Roman"/>
                          <a:ea typeface="+mn-ea"/>
                          <a:cs typeface="Times New Roman"/>
                        </a:rPr>
                        <a:t>The proceeding meets the definition of “foreign proceeding” under the Bankruptcy Code (which is very broad and includes any collective insolvency proceeding before a court or administrative unit);</a:t>
                      </a:r>
                    </a:p>
                    <a:p>
                      <a:pPr marL="346075" marR="0" lvl="2" indent="-342900" algn="l" defTabSz="914400" rtl="0" eaLnBrk="1" fontAlgn="auto" latinLnBrk="0" hangingPunct="1">
                        <a:lnSpc>
                          <a:spcPct val="100000"/>
                        </a:lnSpc>
                        <a:spcBef>
                          <a:spcPts val="0"/>
                        </a:spcBef>
                        <a:spcAft>
                          <a:spcPts val="600"/>
                        </a:spcAft>
                        <a:buClrTx/>
                        <a:buSzTx/>
                        <a:buFont typeface="+mj-lt"/>
                        <a:buAutoNum type="arabicPeriod"/>
                        <a:tabLst/>
                        <a:defRPr/>
                      </a:pPr>
                      <a:endParaRPr kumimoji="0" lang="en-US" sz="1400" b="0" i="0" u="none" strike="noStrike" kern="1200" cap="none" spc="0" normalizeH="0" baseline="0" noProof="0" dirty="0">
                        <a:ln>
                          <a:noFill/>
                        </a:ln>
                        <a:solidFill>
                          <a:prstClr val="black"/>
                        </a:solidFill>
                        <a:effectLst/>
                        <a:uLnTx/>
                        <a:uFillTx/>
                        <a:latin typeface="Times New Roman"/>
                        <a:ea typeface="+mn-ea"/>
                        <a:cs typeface="Times New Roman"/>
                      </a:endParaRPr>
                    </a:p>
                    <a:p>
                      <a:pPr marL="346075" marR="0" lvl="2" indent="-342900" algn="l" defTabSz="914400" rtl="0" eaLnBrk="1" fontAlgn="auto" latinLnBrk="0" hangingPunct="1">
                        <a:lnSpc>
                          <a:spcPct val="100000"/>
                        </a:lnSpc>
                        <a:spcBef>
                          <a:spcPts val="0"/>
                        </a:spcBef>
                        <a:spcAft>
                          <a:spcPts val="600"/>
                        </a:spcAft>
                        <a:buClrTx/>
                        <a:buSzTx/>
                        <a:buFont typeface="+mj-lt"/>
                        <a:buAutoNum type="arabicPeriod"/>
                        <a:tabLst/>
                        <a:defRPr/>
                      </a:pPr>
                      <a:r>
                        <a:rPr kumimoji="0" lang="en-US" sz="1400" b="0" i="0" u="none" strike="noStrike" kern="1200" cap="none" spc="0" normalizeH="0" baseline="0" noProof="0" dirty="0">
                          <a:ln>
                            <a:noFill/>
                          </a:ln>
                          <a:solidFill>
                            <a:prstClr val="black"/>
                          </a:solidFill>
                          <a:effectLst/>
                          <a:uLnTx/>
                          <a:uFillTx/>
                          <a:latin typeface="Times New Roman"/>
                          <a:ea typeface="+mn-ea"/>
                          <a:cs typeface="Times New Roman"/>
                        </a:rPr>
                        <a:t>The proceeding is in same jurisdiction where the debtor has the “center of its main interests” (COMI);*</a:t>
                      </a:r>
                    </a:p>
                    <a:p>
                      <a:pPr marL="346075" marR="0" lvl="2" indent="-342900" algn="l" defTabSz="914400" rtl="0" eaLnBrk="1" fontAlgn="auto" latinLnBrk="0" hangingPunct="1">
                        <a:lnSpc>
                          <a:spcPct val="100000"/>
                        </a:lnSpc>
                        <a:spcBef>
                          <a:spcPts val="0"/>
                        </a:spcBef>
                        <a:spcAft>
                          <a:spcPts val="600"/>
                        </a:spcAft>
                        <a:buClrTx/>
                        <a:buSzTx/>
                        <a:buFont typeface="+mj-lt"/>
                        <a:buAutoNum type="arabicPeriod"/>
                        <a:tabLst/>
                        <a:defRPr/>
                      </a:pPr>
                      <a:endParaRPr kumimoji="0" lang="en-US" sz="1400" b="0" i="0" u="none" strike="noStrike" kern="1200" cap="none" spc="0" normalizeH="0" baseline="0" noProof="0" dirty="0">
                        <a:ln>
                          <a:noFill/>
                        </a:ln>
                        <a:solidFill>
                          <a:prstClr val="black"/>
                        </a:solidFill>
                        <a:effectLst/>
                        <a:uLnTx/>
                        <a:uFillTx/>
                        <a:latin typeface="Times New Roman"/>
                        <a:ea typeface="+mn-ea"/>
                        <a:cs typeface="Times New Roman"/>
                      </a:endParaRPr>
                    </a:p>
                    <a:p>
                      <a:pPr marL="346075" marR="0" lvl="2" indent="-342900" algn="l" defTabSz="914400" rtl="0" eaLnBrk="1" fontAlgn="auto" latinLnBrk="0" hangingPunct="1">
                        <a:lnSpc>
                          <a:spcPct val="100000"/>
                        </a:lnSpc>
                        <a:spcBef>
                          <a:spcPts val="0"/>
                        </a:spcBef>
                        <a:spcAft>
                          <a:spcPts val="600"/>
                        </a:spcAft>
                        <a:buClrTx/>
                        <a:buSzTx/>
                        <a:buFont typeface="+mj-lt"/>
                        <a:buAutoNum type="arabicPeriod"/>
                        <a:tabLst/>
                        <a:defRPr/>
                      </a:pPr>
                      <a:r>
                        <a:rPr kumimoji="0" lang="en-US" sz="1400" b="0" i="0" u="none" strike="noStrike" kern="1200" cap="none" spc="0" normalizeH="0" baseline="0" noProof="0" dirty="0">
                          <a:ln>
                            <a:noFill/>
                          </a:ln>
                          <a:solidFill>
                            <a:prstClr val="black"/>
                          </a:solidFill>
                          <a:effectLst/>
                          <a:uLnTx/>
                          <a:uFillTx/>
                          <a:latin typeface="Times New Roman"/>
                          <a:ea typeface="+mn-ea"/>
                          <a:cs typeface="Times New Roman"/>
                        </a:rPr>
                        <a:t>The debtor’s foreign representative has been properly appointed; and</a:t>
                      </a:r>
                    </a:p>
                    <a:p>
                      <a:pPr marL="346075" marR="0" lvl="2" indent="-342900" algn="l" defTabSz="914400" rtl="0" eaLnBrk="1" fontAlgn="auto" latinLnBrk="0" hangingPunct="1">
                        <a:lnSpc>
                          <a:spcPct val="100000"/>
                        </a:lnSpc>
                        <a:spcBef>
                          <a:spcPts val="0"/>
                        </a:spcBef>
                        <a:spcAft>
                          <a:spcPts val="600"/>
                        </a:spcAft>
                        <a:buClrTx/>
                        <a:buSzTx/>
                        <a:buFont typeface="+mj-lt"/>
                        <a:buAutoNum type="arabicPeriod"/>
                        <a:tabLst/>
                        <a:defRPr/>
                      </a:pPr>
                      <a:endParaRPr kumimoji="0" lang="en-US" sz="1400" b="0" i="0" u="none" strike="noStrike" kern="1200" cap="none" spc="0" normalizeH="0" baseline="0" noProof="0" dirty="0">
                        <a:ln>
                          <a:noFill/>
                        </a:ln>
                        <a:solidFill>
                          <a:prstClr val="black"/>
                        </a:solidFill>
                        <a:effectLst/>
                        <a:uLnTx/>
                        <a:uFillTx/>
                        <a:latin typeface="Times New Roman"/>
                        <a:ea typeface="+mn-ea"/>
                        <a:cs typeface="Times New Roman"/>
                      </a:endParaRPr>
                    </a:p>
                    <a:p>
                      <a:pPr marL="346075" marR="0" lvl="2" indent="-342900" algn="l" defTabSz="914400" rtl="0" eaLnBrk="1" fontAlgn="auto" latinLnBrk="0" hangingPunct="1">
                        <a:lnSpc>
                          <a:spcPct val="100000"/>
                        </a:lnSpc>
                        <a:spcBef>
                          <a:spcPts val="0"/>
                        </a:spcBef>
                        <a:spcAft>
                          <a:spcPts val="600"/>
                        </a:spcAft>
                        <a:buClrTx/>
                        <a:buSzTx/>
                        <a:buFont typeface="+mj-lt"/>
                        <a:buAutoNum type="arabicPeriod"/>
                        <a:tabLst/>
                        <a:defRPr/>
                      </a:pPr>
                      <a:r>
                        <a:rPr kumimoji="0" lang="en-US" sz="1400" b="0" i="0" u="none" strike="noStrike" kern="1200" cap="none" spc="0" normalizeH="0" baseline="0" noProof="0" dirty="0">
                          <a:ln>
                            <a:noFill/>
                          </a:ln>
                          <a:solidFill>
                            <a:prstClr val="black"/>
                          </a:solidFill>
                          <a:effectLst/>
                          <a:uLnTx/>
                          <a:uFillTx/>
                          <a:latin typeface="Times New Roman"/>
                          <a:ea typeface="+mn-ea"/>
                          <a:cs typeface="Times New Roman"/>
                        </a:rPr>
                        <a:t>Recognition would not be manifestly contrary to U.S. public policy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21096618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Recognition (COMI)</a:t>
            </a:r>
          </a:p>
        </p:txBody>
      </p:sp>
      <p:sp>
        <p:nvSpPr>
          <p:cNvPr id="3" name="Content Placeholder 2"/>
          <p:cNvSpPr>
            <a:spLocks noGrp="1"/>
          </p:cNvSpPr>
          <p:nvPr>
            <p:ph sz="quarter" idx="11"/>
          </p:nvPr>
        </p:nvSpPr>
        <p:spPr>
          <a:xfrm>
            <a:off x="228599" y="1371601"/>
            <a:ext cx="8686800" cy="5097828"/>
          </a:xfrm>
        </p:spPr>
        <p:txBody>
          <a:bodyPr/>
          <a:lstStyle/>
          <a:p>
            <a:pPr lvl="1">
              <a:buFont typeface="Arial" panose="020B0604020202020204" pitchFamily="34" charset="0"/>
              <a:buChar char="•"/>
            </a:pPr>
            <a:r>
              <a:rPr lang="en-US" sz="1400" dirty="0"/>
              <a:t>There is a rebuttable presumption that the location of the Debtor’s domicile or registered office is its COMI.</a:t>
            </a:r>
          </a:p>
          <a:p>
            <a:pPr lvl="1">
              <a:buFont typeface="Arial" panose="020B0604020202020204" pitchFamily="34" charset="0"/>
              <a:buChar char="•"/>
            </a:pPr>
            <a:endParaRPr lang="en-US" sz="1400" dirty="0"/>
          </a:p>
          <a:p>
            <a:pPr lvl="1">
              <a:buFont typeface="Arial" panose="020B0604020202020204" pitchFamily="34" charset="0"/>
              <a:buChar char="•"/>
            </a:pPr>
            <a:r>
              <a:rPr lang="en-US" sz="1400" dirty="0"/>
              <a:t>Courts have adopted a five factor, non-exhaustive, test to rebut the registered office presumption (</a:t>
            </a:r>
            <a:r>
              <a:rPr lang="en-US" sz="1400" i="1" dirty="0"/>
              <a:t>See, e.g., In re Oi Brasil Holdings Cooperatief U.A.</a:t>
            </a:r>
            <a:r>
              <a:rPr lang="en-US" sz="1400" dirty="0"/>
              <a:t>, 578 B.R. 169, 195 (Bankr. S.D.N.Y. 2017)): </a:t>
            </a:r>
          </a:p>
          <a:p>
            <a:pPr lvl="1">
              <a:buFont typeface="Arial" panose="020B0604020202020204" pitchFamily="34" charset="0"/>
              <a:buChar char="•"/>
            </a:pPr>
            <a:endParaRPr lang="en-US" sz="1400" dirty="0"/>
          </a:p>
          <a:p>
            <a:pPr marL="625475" lvl="2">
              <a:buFont typeface="Wingdings" panose="05000000000000000000" pitchFamily="2" charset="2"/>
              <a:buChar char="Ø"/>
            </a:pPr>
            <a:r>
              <a:rPr lang="en-US" dirty="0"/>
              <a:t>the location of the debtor’s headquarters; </a:t>
            </a:r>
          </a:p>
          <a:p>
            <a:pPr marL="625475" lvl="2">
              <a:buFont typeface="Wingdings" panose="05000000000000000000" pitchFamily="2" charset="2"/>
              <a:buChar char="Ø"/>
            </a:pPr>
            <a:r>
              <a:rPr lang="en-US" dirty="0"/>
              <a:t>the location of those who actually manage the debtor (which, conceivably could be the headquarters of a holding company); </a:t>
            </a:r>
          </a:p>
          <a:p>
            <a:pPr marL="625475" lvl="2">
              <a:buFont typeface="Wingdings" panose="05000000000000000000" pitchFamily="2" charset="2"/>
              <a:buChar char="Ø"/>
            </a:pPr>
            <a:r>
              <a:rPr lang="en-US" dirty="0"/>
              <a:t>the location of the debtor’s primary assets; </a:t>
            </a:r>
          </a:p>
          <a:p>
            <a:pPr marL="625475" lvl="2">
              <a:buFont typeface="Wingdings" panose="05000000000000000000" pitchFamily="2" charset="2"/>
              <a:buChar char="Ø"/>
            </a:pPr>
            <a:r>
              <a:rPr lang="en-US" dirty="0"/>
              <a:t>the location of the majority of the debtor’s creditors or of a majority of the creditors who would be affected by the case; </a:t>
            </a:r>
          </a:p>
          <a:p>
            <a:pPr marL="625475" lvl="2">
              <a:buFont typeface="Arial" panose="020B0604020202020204" pitchFamily="34" charset="0"/>
              <a:buChar char="•"/>
            </a:pPr>
            <a:r>
              <a:rPr lang="en-US" dirty="0"/>
              <a:t>and/or the jurisdiction whose law would apply to most disputes. </a:t>
            </a:r>
          </a:p>
          <a:p>
            <a:pPr lvl="1">
              <a:buFont typeface="Arial" panose="020B0604020202020204" pitchFamily="34" charset="0"/>
              <a:buChar char="•"/>
            </a:pPr>
            <a:endParaRPr lang="en-US" sz="1400" dirty="0"/>
          </a:p>
          <a:p>
            <a:pPr lvl="1">
              <a:buFont typeface="Arial" panose="020B0604020202020204" pitchFamily="34" charset="0"/>
              <a:buChar char="•"/>
            </a:pPr>
            <a:r>
              <a:rPr lang="en-US" sz="1400" dirty="0"/>
              <a:t>As a practical matter, this is a </a:t>
            </a:r>
            <a:r>
              <a:rPr lang="en-US" sz="1400" b="1" dirty="0"/>
              <a:t>totality of circumstances</a:t>
            </a:r>
            <a:r>
              <a:rPr lang="en-US" sz="1400" dirty="0"/>
              <a:t> test, and even where there are no objections, courts will independently undertake a COMI analysis.</a:t>
            </a:r>
          </a:p>
          <a:p>
            <a:pPr marL="0" lvl="1" indent="0">
              <a:buNone/>
            </a:pPr>
            <a:endParaRPr lang="en-US" sz="1400" dirty="0"/>
          </a:p>
          <a:p>
            <a:pPr lvl="1">
              <a:buFont typeface="Arial" panose="020B0604020202020204" pitchFamily="34" charset="0"/>
              <a:buChar char="•"/>
            </a:pPr>
            <a:r>
              <a:rPr lang="en-US" sz="1400" dirty="0"/>
              <a:t>Although there is no concept of group COMI, courts have frequently found that the COMI of an SPV lies where the corporate group has its center of operations.</a:t>
            </a:r>
          </a:p>
          <a:p>
            <a:pPr marL="0" lvl="1" indent="0">
              <a:buNone/>
            </a:pPr>
            <a:endParaRPr lang="en-US" sz="1400" dirty="0"/>
          </a:p>
          <a:p>
            <a:pPr lvl="1"/>
            <a:endParaRPr lang="en-US" sz="1400" dirty="0"/>
          </a:p>
          <a:p>
            <a:endParaRPr lang="en-US" sz="1400" dirty="0"/>
          </a:p>
        </p:txBody>
      </p:sp>
      <p:sp>
        <p:nvSpPr>
          <p:cNvPr id="4" name="Footer Placeholder 3"/>
          <p:cNvSpPr>
            <a:spLocks noGrp="1"/>
          </p:cNvSpPr>
          <p:nvPr>
            <p:ph type="ftr" sz="quarter" idx="12"/>
          </p:nvPr>
        </p:nvSpPr>
        <p:spPr/>
        <p:txBody>
          <a:bodyPr/>
          <a:lstStyle/>
          <a:p>
            <a:endParaRPr lang="en-US" dirty="0"/>
          </a:p>
        </p:txBody>
      </p:sp>
    </p:spTree>
    <p:extLst>
      <p:ext uri="{BB962C8B-B14F-4D97-AF65-F5344CB8AC3E}">
        <p14:creationId xmlns:p14="http://schemas.microsoft.com/office/powerpoint/2010/main" val="42054658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0187" y="614235"/>
            <a:ext cx="8685213" cy="909765"/>
          </a:xfrm>
        </p:spPr>
        <p:txBody>
          <a:bodyPr/>
          <a:lstStyle/>
          <a:p>
            <a:r>
              <a:rPr lang="en-US" dirty="0"/>
              <a:t>Recognition (COMI Shifting and COMI Manipulation)</a:t>
            </a:r>
          </a:p>
        </p:txBody>
      </p:sp>
      <p:sp>
        <p:nvSpPr>
          <p:cNvPr id="4" name="Footer Placeholder 3"/>
          <p:cNvSpPr>
            <a:spLocks noGrp="1"/>
          </p:cNvSpPr>
          <p:nvPr>
            <p:ph type="ftr" sz="quarter" idx="12"/>
          </p:nvPr>
        </p:nvSpPr>
        <p:spPr/>
        <p:txBody>
          <a:bodyPr/>
          <a:lstStyle/>
          <a:p>
            <a:endParaRPr lang="en-US" dirty="0"/>
          </a:p>
        </p:txBody>
      </p:sp>
      <p:sp>
        <p:nvSpPr>
          <p:cNvPr id="5" name="Content Placeholder 2"/>
          <p:cNvSpPr>
            <a:spLocks noGrp="1"/>
          </p:cNvSpPr>
          <p:nvPr>
            <p:ph sz="quarter" idx="11"/>
          </p:nvPr>
        </p:nvSpPr>
        <p:spPr>
          <a:xfrm>
            <a:off x="228599" y="1295400"/>
            <a:ext cx="8686800" cy="2743200"/>
          </a:xfrm>
        </p:spPr>
        <p:txBody>
          <a:bodyPr/>
          <a:lstStyle/>
          <a:p>
            <a:pPr marL="231775" indent="-231775">
              <a:buFont typeface="Arial" panose="020B0604020202020204" pitchFamily="34" charset="0"/>
              <a:buChar char="•"/>
            </a:pPr>
            <a:r>
              <a:rPr lang="en-US" sz="1400" dirty="0"/>
              <a:t>COMI is determined as of the date of the Chapter 15 filing.  However, when considering whether COMI has been manipulated in bad faith, a court will consider actions taken in the period leading up to the Chapter 15 filing.</a:t>
            </a:r>
          </a:p>
          <a:p>
            <a:pPr marL="231775" indent="-231775">
              <a:buFont typeface="Arial" panose="020B0604020202020204" pitchFamily="34" charset="0"/>
              <a:buChar char="•"/>
            </a:pPr>
            <a:endParaRPr lang="en-US" sz="1400" dirty="0"/>
          </a:p>
          <a:p>
            <a:pPr marL="231775" indent="-231775">
              <a:buFont typeface="Arial" panose="020B0604020202020204" pitchFamily="34" charset="0"/>
              <a:buChar char="•"/>
            </a:pPr>
            <a:r>
              <a:rPr lang="en-US" sz="1400" dirty="0"/>
              <a:t>Either a debtor or other parties in interest can be found to have engaged in bad faith behavior, and “the factors that a court may consider in this analysis are not limited.” </a:t>
            </a:r>
            <a:r>
              <a:rPr lang="en-US" sz="1400" i="1" dirty="0">
                <a:latin typeface="Times New Roman" panose="02020603050405020304" pitchFamily="18" charset="0"/>
                <a:cs typeface="Times New Roman" panose="02020603050405020304" pitchFamily="18" charset="0"/>
              </a:rPr>
              <a:t>Morning Mist Holdings, Ltd. v. Krys (In re Fairfield Sentry Ltd.)</a:t>
            </a:r>
            <a:r>
              <a:rPr lang="en-US" sz="1400" dirty="0">
                <a:latin typeface="Times New Roman" panose="02020603050405020304" pitchFamily="18" charset="0"/>
                <a:cs typeface="Times New Roman" panose="02020603050405020304" pitchFamily="18" charset="0"/>
              </a:rPr>
              <a:t>, 714 F.3d 127, 138 (2d Cir. 2013).</a:t>
            </a:r>
            <a:endParaRPr lang="en-US" sz="1400" dirty="0"/>
          </a:p>
          <a:p>
            <a:pPr marL="231775" indent="-231775">
              <a:buFont typeface="Arial" panose="020B0604020202020204" pitchFamily="34" charset="0"/>
              <a:buChar char="•"/>
            </a:pPr>
            <a:endParaRPr lang="en-US" sz="1400" dirty="0"/>
          </a:p>
          <a:p>
            <a:pPr marL="231775" indent="-231775">
              <a:buFont typeface="Arial" panose="020B0604020202020204" pitchFamily="34" charset="0"/>
              <a:buChar char="•"/>
            </a:pPr>
            <a:r>
              <a:rPr lang="en-US" sz="1400" dirty="0"/>
              <a:t>Generally speaking, while a pre-filing COMI shift for a legitimate business purpose or for the purpose of maximizing creditor recoveries will not impact the ability of a debtor to have its foreign proceeding recognized, bad faith COMI manipulation can provide an independent grounds for denying relief.</a:t>
            </a:r>
          </a:p>
          <a:p>
            <a:pPr marL="736600" indent="-285750">
              <a:buFont typeface="Wingdings" panose="05000000000000000000" pitchFamily="2" charset="2"/>
              <a:buChar char="Ø"/>
            </a:pPr>
            <a:endParaRPr lang="en-US" sz="1400" dirty="0"/>
          </a:p>
          <a:p>
            <a:pPr marL="736600" indent="-285750">
              <a:buFont typeface="Wingdings" panose="05000000000000000000" pitchFamily="2" charset="2"/>
              <a:buChar char="Ø"/>
            </a:pPr>
            <a:endParaRPr lang="en-US" sz="1400" dirty="0"/>
          </a:p>
          <a:p>
            <a:pPr marL="231775" indent="-231775">
              <a:buFont typeface="Arial" panose="020B0604020202020204" pitchFamily="34" charset="0"/>
              <a:buChar char="•"/>
            </a:pPr>
            <a:endParaRPr lang="en-US" sz="1400" dirty="0"/>
          </a:p>
          <a:p>
            <a:pPr marL="231775" indent="-231775">
              <a:buFont typeface="Arial" panose="020B0604020202020204" pitchFamily="34" charset="0"/>
              <a:buChar char="•"/>
            </a:pPr>
            <a:endParaRPr lang="en-US" sz="1400" dirty="0"/>
          </a:p>
          <a:p>
            <a:pPr marL="231775" indent="-231775">
              <a:buFont typeface="Arial" panose="020B0604020202020204" pitchFamily="34" charset="0"/>
              <a:buChar char="•"/>
            </a:pPr>
            <a:endParaRPr lang="en-US" sz="1400" dirty="0"/>
          </a:p>
        </p:txBody>
      </p:sp>
      <p:graphicFrame>
        <p:nvGraphicFramePr>
          <p:cNvPr id="7" name="Table 6"/>
          <p:cNvGraphicFramePr>
            <a:graphicFrameLocks noGrp="1"/>
          </p:cNvGraphicFramePr>
          <p:nvPr>
            <p:extLst>
              <p:ext uri="{D42A27DB-BD31-4B8C-83A1-F6EECF244321}">
                <p14:modId xmlns:p14="http://schemas.microsoft.com/office/powerpoint/2010/main" val="2004115029"/>
              </p:ext>
            </p:extLst>
          </p:nvPr>
        </p:nvGraphicFramePr>
        <p:xfrm>
          <a:off x="162048" y="4008120"/>
          <a:ext cx="8839200" cy="2011680"/>
        </p:xfrm>
        <a:graphic>
          <a:graphicData uri="http://schemas.openxmlformats.org/drawingml/2006/table">
            <a:tbl>
              <a:tblPr firstRow="1" bandRow="1">
                <a:tableStyleId>{5C22544A-7EE6-4342-B048-85BDC9FD1C3A}</a:tableStyleId>
              </a:tblPr>
              <a:tblGrid>
                <a:gridCol w="4419600">
                  <a:extLst>
                    <a:ext uri="{9D8B030D-6E8A-4147-A177-3AD203B41FA5}">
                      <a16:colId xmlns:a16="http://schemas.microsoft.com/office/drawing/2014/main" val="20000"/>
                    </a:ext>
                  </a:extLst>
                </a:gridCol>
                <a:gridCol w="4419600">
                  <a:extLst>
                    <a:ext uri="{9D8B030D-6E8A-4147-A177-3AD203B41FA5}">
                      <a16:colId xmlns:a16="http://schemas.microsoft.com/office/drawing/2014/main" val="20001"/>
                    </a:ext>
                  </a:extLst>
                </a:gridCol>
              </a:tblGrid>
              <a:tr h="152400">
                <a:tc>
                  <a:txBody>
                    <a:bodyPr/>
                    <a:lstStyle/>
                    <a:p>
                      <a:pPr algn="ctr"/>
                      <a:r>
                        <a:rPr lang="en-US" sz="1000" i="1" dirty="0">
                          <a:latin typeface="Times New Roman" panose="02020603050405020304" pitchFamily="18" charset="0"/>
                          <a:cs typeface="Times New Roman" panose="02020603050405020304" pitchFamily="18" charset="0"/>
                        </a:rPr>
                        <a:t>Not Bad Faith</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000" i="1" dirty="0">
                          <a:latin typeface="Times New Roman" panose="02020603050405020304" pitchFamily="18" charset="0"/>
                          <a:cs typeface="Times New Roman" panose="02020603050405020304" pitchFamily="18" charset="0"/>
                        </a:rPr>
                        <a:t>Bad Faith</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471407">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0" i="1" dirty="0">
                          <a:solidFill>
                            <a:schemeClr val="tx1"/>
                          </a:solidFill>
                          <a:latin typeface="Times New Roman" panose="02020603050405020304" pitchFamily="18" charset="0"/>
                          <a:cs typeface="Times New Roman" panose="02020603050405020304" pitchFamily="18" charset="0"/>
                        </a:rPr>
                        <a:t>In</a:t>
                      </a:r>
                      <a:r>
                        <a:rPr lang="en-US" sz="1000" b="0" i="1" baseline="0" dirty="0">
                          <a:solidFill>
                            <a:schemeClr val="tx1"/>
                          </a:solidFill>
                          <a:latin typeface="Times New Roman" panose="02020603050405020304" pitchFamily="18" charset="0"/>
                          <a:cs typeface="Times New Roman" panose="02020603050405020304" pitchFamily="18" charset="0"/>
                        </a:rPr>
                        <a:t> re Ocean Rig UDW Inc.</a:t>
                      </a:r>
                      <a:r>
                        <a:rPr lang="en-US" sz="1000" b="0" i="0" baseline="0" dirty="0">
                          <a:solidFill>
                            <a:schemeClr val="tx1"/>
                          </a:solidFill>
                          <a:latin typeface="Times New Roman" panose="02020603050405020304" pitchFamily="18" charset="0"/>
                          <a:cs typeface="Times New Roman" panose="02020603050405020304" pitchFamily="18" charset="0"/>
                        </a:rPr>
                        <a:t>, 570 B.R. 687 (Bankr. S.D.N.Y. 2017) (holding that COMI was not manipulated in bad faith where the debtors took overt actions to shift their COMI from a jurisdiction that did not allow for reorganizations (the Marshall Islands) to one that did (the Cayman Islands) in order to effectuate a consensual restructuring).</a:t>
                      </a:r>
                      <a:endParaRPr lang="en-US" sz="1000" b="0" i="1" dirty="0">
                        <a:solidFill>
                          <a:schemeClr val="tx1"/>
                        </a:solidFill>
                        <a:latin typeface="Times New Roman" panose="02020603050405020304" pitchFamily="18" charset="0"/>
                        <a:cs typeface="Times New Roman" panose="02020603050405020304" pitchFamily="18"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000" b="0" i="1" dirty="0">
                        <a:solidFill>
                          <a:schemeClr val="tx1"/>
                        </a:solidFill>
                        <a:latin typeface="Times New Roman" panose="02020603050405020304" pitchFamily="18" charset="0"/>
                        <a:cs typeface="Times New Roman" panose="02020603050405020304" pitchFamily="18"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0" i="1" dirty="0">
                          <a:solidFill>
                            <a:schemeClr val="tx1"/>
                          </a:solidFill>
                          <a:latin typeface="Times New Roman" panose="02020603050405020304" pitchFamily="18" charset="0"/>
                          <a:cs typeface="Times New Roman" panose="02020603050405020304" pitchFamily="18" charset="0"/>
                        </a:rPr>
                        <a:t>In re Suntech Pwr. Holdings Co. Ltd., 520 B.R. 399</a:t>
                      </a:r>
                      <a:r>
                        <a:rPr lang="en-US" sz="1000" b="0" i="0" dirty="0">
                          <a:solidFill>
                            <a:schemeClr val="tx1"/>
                          </a:solidFill>
                          <a:latin typeface="Times New Roman" panose="02020603050405020304" pitchFamily="18" charset="0"/>
                          <a:cs typeface="Times New Roman" panose="02020603050405020304" pitchFamily="18" charset="0"/>
                        </a:rPr>
                        <a:t> (Bankr. S.D.N.Y. 2014) (legitimate</a:t>
                      </a:r>
                      <a:r>
                        <a:rPr lang="en-US" sz="1000" b="0" i="0" baseline="0" dirty="0">
                          <a:solidFill>
                            <a:schemeClr val="tx1"/>
                          </a:solidFill>
                          <a:latin typeface="Times New Roman" panose="02020603050405020304" pitchFamily="18" charset="0"/>
                          <a:cs typeface="Times New Roman" panose="02020603050405020304" pitchFamily="18" charset="0"/>
                        </a:rPr>
                        <a:t> activities of a liquidation trustee that result in a COMI shift are not in bad faith).</a:t>
                      </a:r>
                    </a:p>
                    <a:p>
                      <a:pPr marL="285750" indent="-285750">
                        <a:buFont typeface="Arial" panose="020B0604020202020204" pitchFamily="34" charset="0"/>
                        <a:buChar char="•"/>
                      </a:pPr>
                      <a:endParaRPr lang="en-US" sz="1000" baseline="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71450" marR="0" lvl="2"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0" i="1" dirty="0">
                          <a:solidFill>
                            <a:schemeClr val="tx1"/>
                          </a:solidFill>
                          <a:latin typeface="Times New Roman" panose="02020603050405020304" pitchFamily="18" charset="0"/>
                          <a:cs typeface="Times New Roman" panose="02020603050405020304" pitchFamily="18" charset="0"/>
                        </a:rPr>
                        <a:t>In re Oi Brasil Holdings Cooperatie</a:t>
                      </a:r>
                      <a:r>
                        <a:rPr lang="en-US" sz="1000" b="0" i="1" baseline="0" dirty="0">
                          <a:solidFill>
                            <a:schemeClr val="tx1"/>
                          </a:solidFill>
                          <a:latin typeface="Times New Roman" panose="02020603050405020304" pitchFamily="18" charset="0"/>
                          <a:cs typeface="Times New Roman" panose="02020603050405020304" pitchFamily="18" charset="0"/>
                        </a:rPr>
                        <a:t>f U.A.</a:t>
                      </a:r>
                      <a:r>
                        <a:rPr lang="en-US" sz="1000" b="0" i="0" baseline="0" dirty="0">
                          <a:solidFill>
                            <a:schemeClr val="tx1"/>
                          </a:solidFill>
                          <a:latin typeface="Times New Roman" panose="02020603050405020304" pitchFamily="18" charset="0"/>
                          <a:cs typeface="Times New Roman" panose="02020603050405020304" pitchFamily="18" charset="0"/>
                        </a:rPr>
                        <a:t>, 578 B.R. 169 (Bankr. S.D.N.Y. 2017) (although stopping short of explicitly finding COMI manipulation, holding that the bad faith of a creditor in coercing a trustee to file a competing Chapter 15 petition after a recognition order had already been entered constituted an independent ground for denying the relief sought by the trustee).</a:t>
                      </a:r>
                      <a:endParaRPr lang="en-US" sz="1000" b="0" i="0" u="none" baseline="0" dirty="0">
                        <a:solidFill>
                          <a:schemeClr val="dk1"/>
                        </a:solidFill>
                        <a:latin typeface="Times New Roman" panose="02020603050405020304" pitchFamily="18" charset="0"/>
                        <a:cs typeface="Times New Roman" panose="02020603050405020304" pitchFamily="18" charset="0"/>
                      </a:endParaRPr>
                    </a:p>
                    <a:p>
                      <a:pPr marL="171450" marR="0" lvl="2"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000" b="0" i="0" u="none" baseline="0" dirty="0">
                        <a:solidFill>
                          <a:schemeClr val="dk1"/>
                        </a:solidFill>
                        <a:latin typeface="Times New Roman" panose="02020603050405020304" pitchFamily="18" charset="0"/>
                        <a:cs typeface="Times New Roman" panose="02020603050405020304" pitchFamily="18" charset="0"/>
                      </a:endParaRPr>
                    </a:p>
                    <a:p>
                      <a:pPr marL="171450" marR="0" lvl="2"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0" i="1" dirty="0">
                          <a:solidFill>
                            <a:schemeClr val="tx1"/>
                          </a:solidFill>
                          <a:latin typeface="Times New Roman" panose="02020603050405020304" pitchFamily="18" charset="0"/>
                          <a:cs typeface="Times New Roman" panose="02020603050405020304" pitchFamily="18" charset="0"/>
                        </a:rPr>
                        <a:t>In</a:t>
                      </a:r>
                      <a:r>
                        <a:rPr lang="en-US" sz="1000" b="0" i="1" baseline="0" dirty="0">
                          <a:solidFill>
                            <a:schemeClr val="tx1"/>
                          </a:solidFill>
                          <a:latin typeface="Times New Roman" panose="02020603050405020304" pitchFamily="18" charset="0"/>
                          <a:cs typeface="Times New Roman" panose="02020603050405020304" pitchFamily="18" charset="0"/>
                        </a:rPr>
                        <a:t> re Creative Fin. Ltd.</a:t>
                      </a:r>
                      <a:r>
                        <a:rPr lang="en-US" sz="1000" b="0" i="0" baseline="0" dirty="0">
                          <a:solidFill>
                            <a:schemeClr val="tx1"/>
                          </a:solidFill>
                          <a:latin typeface="Times New Roman" panose="02020603050405020304" pitchFamily="18" charset="0"/>
                          <a:cs typeface="Times New Roman" panose="02020603050405020304" pitchFamily="18" charset="0"/>
                        </a:rPr>
                        <a:t>, 543 B.R. 498 (Bankr. S.D.N.Y. 2016) (denying recognition on other grounds, but noting that “the Court observes that in Chapter 15, as in Chapter 11, U.S. courts need not tolerate debtor bad faith” which in this case included hiding assets to avoid a judgment of their only non-insider creditor and manipulating a liquidator appointed in the BVI).</a:t>
                      </a:r>
                      <a:endParaRPr lang="en-US" sz="1000" b="0" i="1" dirty="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8840606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0187" y="614235"/>
            <a:ext cx="8685213" cy="909765"/>
          </a:xfrm>
        </p:spPr>
        <p:txBody>
          <a:bodyPr/>
          <a:lstStyle/>
          <a:p>
            <a:r>
              <a:rPr lang="en-US" dirty="0"/>
              <a:t>Challenging Recognition</a:t>
            </a:r>
          </a:p>
        </p:txBody>
      </p:sp>
      <p:sp>
        <p:nvSpPr>
          <p:cNvPr id="5" name="Content Placeholder 2"/>
          <p:cNvSpPr>
            <a:spLocks noGrp="1"/>
          </p:cNvSpPr>
          <p:nvPr>
            <p:ph sz="quarter" idx="11"/>
          </p:nvPr>
        </p:nvSpPr>
        <p:spPr>
          <a:xfrm>
            <a:off x="228599" y="1558290"/>
            <a:ext cx="8686800" cy="4461510"/>
          </a:xfrm>
        </p:spPr>
        <p:txBody>
          <a:bodyPr/>
          <a:lstStyle/>
          <a:p>
            <a:pPr marL="231775" indent="-231775">
              <a:buFont typeface="Arial" panose="020B0604020202020204" pitchFamily="34" charset="0"/>
              <a:buChar char="•"/>
            </a:pPr>
            <a:r>
              <a:rPr lang="en-US" sz="1400" dirty="0"/>
              <a:t>Although creditors adverse to the debtor will often object to recognition or provisional relief while recognition is pending, it is </a:t>
            </a:r>
            <a:r>
              <a:rPr lang="en-US" sz="1400" u="sng" dirty="0"/>
              <a:t>incredibly difficult</a:t>
            </a:r>
            <a:r>
              <a:rPr lang="en-US" sz="1400" dirty="0"/>
              <a:t> to successfully do so. </a:t>
            </a:r>
          </a:p>
          <a:p>
            <a:pPr marL="231775" indent="-231775">
              <a:buFont typeface="Arial" panose="020B0604020202020204" pitchFamily="34" charset="0"/>
              <a:buChar char="•"/>
            </a:pPr>
            <a:endParaRPr lang="en-US" sz="1400" dirty="0"/>
          </a:p>
          <a:p>
            <a:pPr marL="231775" indent="-231775">
              <a:buFont typeface="Arial" panose="020B0604020202020204" pitchFamily="34" charset="0"/>
              <a:buChar char="•"/>
            </a:pPr>
            <a:r>
              <a:rPr lang="en-US" sz="1400" dirty="0"/>
              <a:t>The main reasons for this are:</a:t>
            </a:r>
          </a:p>
          <a:p>
            <a:pPr marL="682625" indent="-231775">
              <a:buFont typeface="Arial" panose="020B0604020202020204" pitchFamily="34" charset="0"/>
              <a:buChar char="•"/>
            </a:pPr>
            <a:endParaRPr lang="en-US" sz="1400" dirty="0"/>
          </a:p>
          <a:p>
            <a:pPr marL="682625" indent="-231775">
              <a:buFont typeface="Arial" panose="020B0604020202020204" pitchFamily="34" charset="0"/>
              <a:buChar char="•"/>
            </a:pPr>
            <a:r>
              <a:rPr lang="en-US" sz="1400" dirty="0"/>
              <a:t>When considering recognition, a court will </a:t>
            </a:r>
            <a:r>
              <a:rPr lang="en-US" sz="1400" b="1" u="sng" dirty="0"/>
              <a:t>not substantively consider the terms of a debtor’s plan</a:t>
            </a:r>
            <a:r>
              <a:rPr lang="en-US" sz="1400" dirty="0"/>
              <a:t>, because such arguments are premature when the only relief sought is recognition (i.e., this would be argued in the case the Chapter 15 debtor seeks enforcement of its foreign plan).  Accordingly, objecting parties are typically left to argue that the elements of recognition have not been satisfied.</a:t>
            </a:r>
          </a:p>
          <a:p>
            <a:pPr marL="682625" indent="-231775">
              <a:buFont typeface="Arial" panose="020B0604020202020204" pitchFamily="34" charset="0"/>
              <a:buChar char="•"/>
            </a:pPr>
            <a:endParaRPr lang="en-US" sz="1400" dirty="0"/>
          </a:p>
          <a:p>
            <a:pPr marL="682625" indent="-231775">
              <a:buFont typeface="Arial" panose="020B0604020202020204" pitchFamily="34" charset="0"/>
              <a:buChar char="•"/>
            </a:pPr>
            <a:r>
              <a:rPr lang="en-US" sz="1400" dirty="0"/>
              <a:t>Chapter 15’s </a:t>
            </a:r>
            <a:r>
              <a:rPr lang="en-US" sz="1400" b="1" u="sng" dirty="0"/>
              <a:t>public policy exception </a:t>
            </a:r>
            <a:r>
              <a:rPr lang="en-US" sz="1400" dirty="0"/>
              <a:t>(pursuant to which a court may refuse to grant any relief if such relief would be “manifestly contrary to the public policy of the United states”) is </a:t>
            </a:r>
            <a:r>
              <a:rPr lang="en-US" sz="1400" b="1" u="sng" dirty="0"/>
              <a:t>extremely narrow</a:t>
            </a:r>
            <a:r>
              <a:rPr lang="en-US" sz="1400" dirty="0"/>
              <a:t>.</a:t>
            </a:r>
          </a:p>
          <a:p>
            <a:pPr marL="682625" indent="-231775">
              <a:buFont typeface="Arial" panose="020B0604020202020204" pitchFamily="34" charset="0"/>
              <a:buChar char="•"/>
            </a:pPr>
            <a:endParaRPr lang="en-US" sz="1400" dirty="0"/>
          </a:p>
          <a:p>
            <a:pPr marL="231775" indent="-231775">
              <a:buFont typeface="Arial" panose="020B0604020202020204" pitchFamily="34" charset="0"/>
              <a:buChar char="•"/>
            </a:pPr>
            <a:endParaRPr lang="en-US" sz="1400" dirty="0"/>
          </a:p>
        </p:txBody>
      </p:sp>
    </p:spTree>
    <p:extLst>
      <p:ext uri="{BB962C8B-B14F-4D97-AF65-F5344CB8AC3E}">
        <p14:creationId xmlns:p14="http://schemas.microsoft.com/office/powerpoint/2010/main" val="16396074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533400"/>
            <a:ext cx="8685213" cy="909765"/>
          </a:xfrm>
        </p:spPr>
        <p:txBody>
          <a:bodyPr/>
          <a:lstStyle/>
          <a:p>
            <a:r>
              <a:rPr lang="en-US" dirty="0"/>
              <a:t>When is a Foreign Proceeding Not Recognized?</a:t>
            </a:r>
          </a:p>
        </p:txBody>
      </p:sp>
      <p:sp>
        <p:nvSpPr>
          <p:cNvPr id="3" name="Content Placeholder 2"/>
          <p:cNvSpPr>
            <a:spLocks noGrp="1"/>
          </p:cNvSpPr>
          <p:nvPr>
            <p:ph sz="quarter" idx="11"/>
          </p:nvPr>
        </p:nvSpPr>
        <p:spPr>
          <a:xfrm>
            <a:off x="228599" y="1219200"/>
            <a:ext cx="8686800" cy="4558348"/>
          </a:xfrm>
        </p:spPr>
        <p:txBody>
          <a:bodyPr/>
          <a:lstStyle/>
          <a:p>
            <a:pPr lvl="1">
              <a:buFont typeface="Arial" panose="020B0604020202020204" pitchFamily="34" charset="0"/>
              <a:buChar char="•"/>
            </a:pPr>
            <a:r>
              <a:rPr lang="en-US" dirty="0">
                <a:solidFill>
                  <a:srgbClr val="000000"/>
                </a:solidFill>
                <a:latin typeface="Times New Roman" panose="02020603050405020304" pitchFamily="18" charset="0"/>
                <a:cs typeface="Times New Roman" panose="02020603050405020304" pitchFamily="18" charset="0"/>
              </a:rPr>
              <a:t>Non-recognition is </a:t>
            </a:r>
            <a:r>
              <a:rPr lang="en-US" b="1" dirty="0">
                <a:solidFill>
                  <a:srgbClr val="000000"/>
                </a:solidFill>
                <a:latin typeface="Times New Roman" panose="02020603050405020304" pitchFamily="18" charset="0"/>
                <a:cs typeface="Times New Roman" panose="02020603050405020304" pitchFamily="18" charset="0"/>
              </a:rPr>
              <a:t>very rare</a:t>
            </a:r>
            <a:r>
              <a:rPr lang="en-US" dirty="0">
                <a:solidFill>
                  <a:srgbClr val="000000"/>
                </a:solidFill>
                <a:latin typeface="Times New Roman" panose="02020603050405020304" pitchFamily="18" charset="0"/>
                <a:cs typeface="Times New Roman" panose="02020603050405020304" pitchFamily="18" charset="0"/>
              </a:rPr>
              <a:t>.</a:t>
            </a:r>
            <a:endParaRPr lang="en-US" dirty="0"/>
          </a:p>
          <a:p>
            <a:pPr lvl="1">
              <a:buFont typeface="Arial" panose="020B0604020202020204" pitchFamily="34" charset="0"/>
              <a:buChar char="•"/>
            </a:pPr>
            <a:r>
              <a:rPr lang="en-US" dirty="0">
                <a:solidFill>
                  <a:srgbClr val="000000"/>
                </a:solidFill>
                <a:latin typeface="Times New Roman" panose="02020603050405020304" pitchFamily="18" charset="0"/>
                <a:cs typeface="Times New Roman" panose="02020603050405020304" pitchFamily="18" charset="0"/>
              </a:rPr>
              <a:t>Denials typically occur in one of two circumstances: (1) when a debtor has neither its COMI or an “establishment” in the foreign jurisdiction; or (2) the public policy exception bars recognition.</a:t>
            </a:r>
          </a:p>
        </p:txBody>
      </p:sp>
      <p:sp>
        <p:nvSpPr>
          <p:cNvPr id="4" name="Footer Placeholder 3"/>
          <p:cNvSpPr>
            <a:spLocks noGrp="1"/>
          </p:cNvSpPr>
          <p:nvPr>
            <p:ph type="ftr" sz="quarter" idx="12"/>
          </p:nvPr>
        </p:nvSpPr>
        <p:spPr>
          <a:xfrm>
            <a:off x="1371600" y="6553200"/>
            <a:ext cx="6420096" cy="183952"/>
          </a:xfrm>
        </p:spPr>
        <p:txBody>
          <a:bodyPr/>
          <a:lstStyle/>
          <a:p>
            <a:pPr lvl="0" algn="l"/>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125245848"/>
              </p:ext>
            </p:extLst>
          </p:nvPr>
        </p:nvGraphicFramePr>
        <p:xfrm>
          <a:off x="162048" y="2514600"/>
          <a:ext cx="8839200" cy="3674334"/>
        </p:xfrm>
        <a:graphic>
          <a:graphicData uri="http://schemas.openxmlformats.org/drawingml/2006/table">
            <a:tbl>
              <a:tblPr firstRow="1" bandRow="1">
                <a:tableStyleId>{5C22544A-7EE6-4342-B048-85BDC9FD1C3A}</a:tableStyleId>
              </a:tblPr>
              <a:tblGrid>
                <a:gridCol w="4419600">
                  <a:extLst>
                    <a:ext uri="{9D8B030D-6E8A-4147-A177-3AD203B41FA5}">
                      <a16:colId xmlns:a16="http://schemas.microsoft.com/office/drawing/2014/main" val="20000"/>
                    </a:ext>
                  </a:extLst>
                </a:gridCol>
                <a:gridCol w="4419600">
                  <a:extLst>
                    <a:ext uri="{9D8B030D-6E8A-4147-A177-3AD203B41FA5}">
                      <a16:colId xmlns:a16="http://schemas.microsoft.com/office/drawing/2014/main" val="20001"/>
                    </a:ext>
                  </a:extLst>
                </a:gridCol>
              </a:tblGrid>
              <a:tr h="382494">
                <a:tc>
                  <a:txBody>
                    <a:bodyPr/>
                    <a:lstStyle/>
                    <a:p>
                      <a:pPr algn="ctr"/>
                      <a:r>
                        <a:rPr lang="en-US" sz="1000" i="1" dirty="0">
                          <a:latin typeface="Times New Roman" panose="02020603050405020304" pitchFamily="18" charset="0"/>
                          <a:cs typeface="Times New Roman" panose="02020603050405020304" pitchFamily="18" charset="0"/>
                        </a:rPr>
                        <a:t>COMI or Establishment Lacking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000" i="1" dirty="0">
                          <a:latin typeface="Times New Roman" panose="02020603050405020304" pitchFamily="18" charset="0"/>
                          <a:cs typeface="Times New Roman" panose="02020603050405020304" pitchFamily="18" charset="0"/>
                        </a:rPr>
                        <a:t>Public</a:t>
                      </a:r>
                      <a:r>
                        <a:rPr lang="en-US" sz="1000" i="1" baseline="0" dirty="0">
                          <a:latin typeface="Times New Roman" panose="02020603050405020304" pitchFamily="18" charset="0"/>
                          <a:cs typeface="Times New Roman" panose="02020603050405020304" pitchFamily="18" charset="0"/>
                        </a:rPr>
                        <a:t> Policy Exception</a:t>
                      </a:r>
                      <a:endParaRPr lang="en-US" sz="1000" i="1"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2055906">
                <a:tc>
                  <a:txBody>
                    <a:bodyPr/>
                    <a:lstStyle/>
                    <a:p>
                      <a:pPr marL="285750" indent="-285750">
                        <a:buFont typeface="Arial" panose="020B0604020202020204" pitchFamily="34" charset="0"/>
                        <a:buChar char="•"/>
                      </a:pPr>
                      <a:r>
                        <a:rPr lang="en-US" sz="1000" dirty="0">
                          <a:latin typeface="Times New Roman" panose="02020603050405020304" pitchFamily="18" charset="0"/>
                          <a:cs typeface="Times New Roman" panose="02020603050405020304" pitchFamily="18" charset="0"/>
                        </a:rPr>
                        <a:t>Debtors</a:t>
                      </a:r>
                      <a:r>
                        <a:rPr lang="en-US" sz="1000" baseline="0" dirty="0">
                          <a:latin typeface="Times New Roman" panose="02020603050405020304" pitchFamily="18" charset="0"/>
                          <a:cs typeface="Times New Roman" panose="02020603050405020304" pitchFamily="18" charset="0"/>
                        </a:rPr>
                        <a:t> without any assets that are established in tax havens may not have their COMI or an “establishment” in such jurisdictions.</a:t>
                      </a:r>
                    </a:p>
                    <a:p>
                      <a:pPr marL="285750" indent="-285750">
                        <a:buFont typeface="Arial" panose="020B0604020202020204" pitchFamily="34" charset="0"/>
                        <a:buChar char="•"/>
                      </a:pPr>
                      <a:endParaRPr lang="en-US" sz="1000" baseline="0"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sz="1000" i="1" dirty="0">
                          <a:latin typeface="Times New Roman" panose="02020603050405020304" pitchFamily="18" charset="0"/>
                          <a:cs typeface="Times New Roman" panose="02020603050405020304" pitchFamily="18" charset="0"/>
                        </a:rPr>
                        <a:t>See, e.g.</a:t>
                      </a:r>
                      <a:r>
                        <a:rPr lang="en-US" sz="1000" i="0" dirty="0">
                          <a:latin typeface="Times New Roman" panose="02020603050405020304" pitchFamily="18" charset="0"/>
                          <a:cs typeface="Times New Roman" panose="02020603050405020304" pitchFamily="18" charset="0"/>
                        </a:rPr>
                        <a:t>, </a:t>
                      </a:r>
                      <a:r>
                        <a:rPr lang="en-US" sz="1000" i="1" baseline="0" dirty="0">
                          <a:latin typeface="Times New Roman" panose="02020603050405020304" pitchFamily="18" charset="0"/>
                          <a:cs typeface="Times New Roman" panose="02020603050405020304" pitchFamily="18" charset="0"/>
                        </a:rPr>
                        <a:t>In re </a:t>
                      </a:r>
                      <a:r>
                        <a:rPr lang="en-US" sz="1000" i="1" baseline="0" dirty="0" err="1">
                          <a:latin typeface="Times New Roman" panose="02020603050405020304" pitchFamily="18" charset="0"/>
                          <a:cs typeface="Times New Roman" panose="02020603050405020304" pitchFamily="18" charset="0"/>
                        </a:rPr>
                        <a:t>Shimmin</a:t>
                      </a:r>
                      <a:r>
                        <a:rPr lang="en-US" sz="1000" baseline="0" dirty="0">
                          <a:latin typeface="Times New Roman" panose="02020603050405020304" pitchFamily="18" charset="0"/>
                          <a:cs typeface="Times New Roman" panose="02020603050405020304" pitchFamily="18" charset="0"/>
                        </a:rPr>
                        <a:t>, No. 22-10039, 2022 LEXIS 2932 (</a:t>
                      </a:r>
                      <a:r>
                        <a:rPr lang="en-US" sz="1000" baseline="0" dirty="0" err="1">
                          <a:latin typeface="Times New Roman" panose="02020603050405020304" pitchFamily="18" charset="0"/>
                          <a:cs typeface="Times New Roman" panose="02020603050405020304" pitchFamily="18" charset="0"/>
                        </a:rPr>
                        <a:t>Bankr</a:t>
                      </a:r>
                      <a:r>
                        <a:rPr lang="en-US" sz="1000" baseline="0" dirty="0">
                          <a:latin typeface="Times New Roman" panose="02020603050405020304" pitchFamily="18" charset="0"/>
                          <a:cs typeface="Times New Roman" panose="02020603050405020304" pitchFamily="18" charset="0"/>
                        </a:rPr>
                        <a:t>. W.D. Okla. Oct. 14, 2022).  The bankruptcy court denied chapter 15 recognition to a case in the Isle of Man (IOM). The court ruled that the foreign case was neither a foreign main proceeding nor a foreign non-main proceeding.  While the debtor’s registered office was in the IOM, the debtor’s address was a worldwide corporate service company — a “letter box” – not a place where the debtor transacted “real business. Two individuals identified as directors of the debtor were employees of the corporate service company. The debtors’ assets were in Switzerland, Togo, Cyprus, Oklahoma, and Delaware.  The Debtors’ creditors were in </a:t>
                      </a:r>
                      <a:r>
                        <a:rPr lang="en-US" sz="1000" b="0" i="0" kern="1200" dirty="0">
                          <a:solidFill>
                            <a:schemeClr val="dk1"/>
                          </a:solidFill>
                          <a:effectLst/>
                          <a:latin typeface="Times New Roman" panose="02020603050405020304" pitchFamily="18" charset="0"/>
                          <a:ea typeface="+mn-ea"/>
                          <a:cs typeface="Times New Roman" panose="02020603050405020304" pitchFamily="18" charset="0"/>
                        </a:rPr>
                        <a:t>Monaco, France, the island of Malta, and the U.S.</a:t>
                      </a:r>
                      <a:endParaRPr lang="en-US" sz="1000" baseline="0"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endParaRPr lang="en-US" sz="1000" baseline="0" dirty="0">
                        <a:latin typeface="Times New Roman" panose="02020603050405020304" pitchFamily="18" charset="0"/>
                        <a:cs typeface="Times New Roman" panose="02020603050405020304" pitchFamily="18"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i="1" dirty="0">
                          <a:latin typeface="Times New Roman" panose="02020603050405020304" pitchFamily="18" charset="0"/>
                          <a:cs typeface="Times New Roman" panose="02020603050405020304" pitchFamily="18" charset="0"/>
                        </a:rPr>
                        <a:t>See, e.g.</a:t>
                      </a:r>
                      <a:r>
                        <a:rPr lang="en-US" sz="1000" i="0" dirty="0">
                          <a:latin typeface="Times New Roman" panose="02020603050405020304" pitchFamily="18" charset="0"/>
                          <a:cs typeface="Times New Roman" panose="02020603050405020304" pitchFamily="18" charset="0"/>
                        </a:rPr>
                        <a:t>, </a:t>
                      </a:r>
                      <a:r>
                        <a:rPr lang="en-US" sz="1000" i="1" dirty="0">
                          <a:solidFill>
                            <a:prstClr val="black"/>
                          </a:solidFill>
                          <a:latin typeface="Times New Roman"/>
                          <a:cs typeface="Times New Roman"/>
                        </a:rPr>
                        <a:t>In re Bear Stearns High-Grade Structured Credit Strategies Master Fund Ltd.</a:t>
                      </a:r>
                      <a:r>
                        <a:rPr lang="en-US" sz="1000" dirty="0">
                          <a:solidFill>
                            <a:prstClr val="black"/>
                          </a:solidFill>
                          <a:latin typeface="Times New Roman"/>
                          <a:cs typeface="Times New Roman"/>
                        </a:rPr>
                        <a:t>, 373 B.R. 122 (Bankr. S.D.N.Y.), aff’d, 389 B.R. 325 (S.D.N.Y. 2008)</a:t>
                      </a:r>
                      <a:r>
                        <a:rPr lang="en-US" sz="1000" baseline="0" dirty="0">
                          <a:solidFill>
                            <a:prstClr val="black"/>
                          </a:solidFill>
                          <a:latin typeface="Times New Roman"/>
                          <a:cs typeface="Times New Roman"/>
                        </a:rPr>
                        <a:t> (Recognition of a Cayman proceeding for two U.S. investment funds was denied where the investment funds had all of their operations in the U.S. and no economic activity in the Cayman Islands).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000" dirty="0">
                        <a:solidFill>
                          <a:prstClr val="black"/>
                        </a:solidFill>
                        <a:latin typeface="Times New Roman"/>
                        <a:cs typeface="Times New Roman"/>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indent="-285750">
                        <a:buFont typeface="Arial" panose="020B0604020202020204" pitchFamily="34" charset="0"/>
                        <a:buChar char="•"/>
                      </a:pPr>
                      <a:r>
                        <a:rPr lang="en-US" sz="1000" dirty="0">
                          <a:latin typeface="Times New Roman" panose="02020603050405020304" pitchFamily="18" charset="0"/>
                          <a:cs typeface="Times New Roman" panose="02020603050405020304" pitchFamily="18" charset="0"/>
                        </a:rPr>
                        <a:t>Although</a:t>
                      </a:r>
                      <a:r>
                        <a:rPr lang="en-US" sz="1000" baseline="0" dirty="0">
                          <a:latin typeface="Times New Roman" panose="02020603050405020304" pitchFamily="18" charset="0"/>
                          <a:cs typeface="Times New Roman" panose="02020603050405020304" pitchFamily="18" charset="0"/>
                        </a:rPr>
                        <a:t> extremely rare, recognition has been denied on public policy grounds.  </a:t>
                      </a:r>
                    </a:p>
                    <a:p>
                      <a:pPr marL="285750" indent="-285750">
                        <a:buFont typeface="Arial" panose="020B0604020202020204" pitchFamily="34" charset="0"/>
                        <a:buChar char="•"/>
                      </a:pPr>
                      <a:endParaRPr lang="en-US" sz="1000" i="0" u="none" baseline="0"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sz="1000" i="1" u="none" baseline="0" dirty="0">
                          <a:latin typeface="Times New Roman" panose="02020603050405020304" pitchFamily="18" charset="0"/>
                          <a:cs typeface="Times New Roman" panose="02020603050405020304" pitchFamily="18" charset="0"/>
                        </a:rPr>
                        <a:t>See, e.g.</a:t>
                      </a:r>
                      <a:r>
                        <a:rPr lang="en-US" sz="1000" i="0" u="none" baseline="0" dirty="0">
                          <a:latin typeface="Times New Roman" panose="02020603050405020304" pitchFamily="18" charset="0"/>
                          <a:cs typeface="Times New Roman" panose="02020603050405020304" pitchFamily="18" charset="0"/>
                        </a:rPr>
                        <a:t>, </a:t>
                      </a:r>
                      <a:r>
                        <a:rPr lang="en-US" sz="1000" i="1" dirty="0">
                          <a:solidFill>
                            <a:prstClr val="black"/>
                          </a:solidFill>
                          <a:latin typeface="Times New Roman"/>
                          <a:cs typeface="Times New Roman"/>
                        </a:rPr>
                        <a:t>In re Gold &amp; Honey, Ltd., </a:t>
                      </a:r>
                      <a:r>
                        <a:rPr lang="en-US" sz="1000" dirty="0">
                          <a:solidFill>
                            <a:prstClr val="black"/>
                          </a:solidFill>
                          <a:latin typeface="Times New Roman"/>
                          <a:cs typeface="Times New Roman"/>
                        </a:rPr>
                        <a:t>410 B.R. 357 (Bankr. E.D.N.Y. 2009) (Recognition</a:t>
                      </a:r>
                      <a:r>
                        <a:rPr lang="en-US" sz="1000" baseline="0" dirty="0">
                          <a:solidFill>
                            <a:prstClr val="black"/>
                          </a:solidFill>
                          <a:latin typeface="Times New Roman"/>
                          <a:cs typeface="Times New Roman"/>
                        </a:rPr>
                        <a:t> denied for Israeli receivership proceeding denied because the filing of the receivership by a secured creditor of the debtor was in violation of the automatic stay with respect to a pending Chapter 11 proceeding of the U.S.).</a:t>
                      </a:r>
                      <a:endParaRPr lang="en-US" sz="1000" i="1" u="none" baseline="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7526987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Potential Grounds for Denying Enforcement of a Confirmed Plan (1 of 2)</a:t>
            </a:r>
          </a:p>
        </p:txBody>
      </p:sp>
      <p:graphicFrame>
        <p:nvGraphicFramePr>
          <p:cNvPr id="7" name="Table 6"/>
          <p:cNvGraphicFramePr>
            <a:graphicFrameLocks noGrp="1"/>
          </p:cNvGraphicFramePr>
          <p:nvPr>
            <p:extLst>
              <p:ext uri="{D42A27DB-BD31-4B8C-83A1-F6EECF244321}">
                <p14:modId xmlns:p14="http://schemas.microsoft.com/office/powerpoint/2010/main" val="3145385244"/>
              </p:ext>
            </p:extLst>
          </p:nvPr>
        </p:nvGraphicFramePr>
        <p:xfrm>
          <a:off x="457200" y="1524000"/>
          <a:ext cx="8229600" cy="4820920"/>
        </p:xfrm>
        <a:graphic>
          <a:graphicData uri="http://schemas.openxmlformats.org/drawingml/2006/table">
            <a:tbl>
              <a:tblPr firstRow="1" bandRow="1">
                <a:tableStyleId>{5C22544A-7EE6-4342-B048-85BDC9FD1C3A}</a:tableStyleId>
              </a:tblPr>
              <a:tblGrid>
                <a:gridCol w="1447800">
                  <a:extLst>
                    <a:ext uri="{9D8B030D-6E8A-4147-A177-3AD203B41FA5}">
                      <a16:colId xmlns:a16="http://schemas.microsoft.com/office/drawing/2014/main" val="20000"/>
                    </a:ext>
                  </a:extLst>
                </a:gridCol>
                <a:gridCol w="6781800">
                  <a:extLst>
                    <a:ext uri="{9D8B030D-6E8A-4147-A177-3AD203B41FA5}">
                      <a16:colId xmlns:a16="http://schemas.microsoft.com/office/drawing/2014/main" val="20001"/>
                    </a:ext>
                  </a:extLst>
                </a:gridCol>
              </a:tblGrid>
              <a:tr h="279400">
                <a:tc>
                  <a:txBody>
                    <a:bodyPr/>
                    <a:lstStyle/>
                    <a:p>
                      <a:pPr algn="ctr"/>
                      <a:r>
                        <a:rPr lang="en-US" sz="1100" i="1" dirty="0">
                          <a:latin typeface="Times New Roman" panose="02020603050405020304" pitchFamily="18" charset="0"/>
                          <a:cs typeface="Times New Roman" panose="02020603050405020304" pitchFamily="18" charset="0"/>
                        </a:rPr>
                        <a:t>Grounds</a:t>
                      </a:r>
                    </a:p>
                  </a:txBody>
                  <a:tcPr/>
                </a:tc>
                <a:tc>
                  <a:txBody>
                    <a:bodyPr/>
                    <a:lstStyle/>
                    <a:p>
                      <a:pPr algn="ctr"/>
                      <a:r>
                        <a:rPr lang="en-US" sz="1100" i="1" dirty="0">
                          <a:latin typeface="Times New Roman" panose="02020603050405020304" pitchFamily="18" charset="0"/>
                          <a:cs typeface="Times New Roman" panose="02020603050405020304" pitchFamily="18" charset="0"/>
                        </a:rPr>
                        <a:t>Notes</a:t>
                      </a:r>
                    </a:p>
                  </a:txBody>
                  <a:tcPr/>
                </a:tc>
                <a:extLst>
                  <a:ext uri="{0D108BD9-81ED-4DB2-BD59-A6C34878D82A}">
                    <a16:rowId xmlns:a16="http://schemas.microsoft.com/office/drawing/2014/main" val="10000"/>
                  </a:ext>
                </a:extLst>
              </a:tr>
              <a:tr h="274320">
                <a:tc>
                  <a:txBody>
                    <a:bodyPr/>
                    <a:lstStyle/>
                    <a:p>
                      <a:pPr algn="ctr"/>
                      <a:r>
                        <a:rPr lang="en-US" sz="1100" b="1" i="0" dirty="0">
                          <a:latin typeface="Times New Roman" panose="02020603050405020304" pitchFamily="18" charset="0"/>
                          <a:cs typeface="Times New Roman" panose="02020603050405020304" pitchFamily="18" charset="0"/>
                        </a:rPr>
                        <a:t>Third-party non-debtor releases?</a:t>
                      </a:r>
                    </a:p>
                    <a:p>
                      <a:pPr algn="ctr"/>
                      <a:endParaRPr lang="en-US" sz="1100" i="0" dirty="0">
                        <a:latin typeface="Times New Roman" panose="02020603050405020304" pitchFamily="18" charset="0"/>
                        <a:cs typeface="Times New Roman" panose="02020603050405020304" pitchFamily="18" charset="0"/>
                      </a:endParaRPr>
                    </a:p>
                    <a:p>
                      <a:pPr algn="ctr"/>
                      <a:r>
                        <a:rPr lang="en-US" sz="1100" i="1" dirty="0">
                          <a:latin typeface="Times New Roman" panose="02020603050405020304" pitchFamily="18" charset="0"/>
                          <a:cs typeface="Times New Roman" panose="02020603050405020304" pitchFamily="18" charset="0"/>
                        </a:rPr>
                        <a:t>Fact-specific</a:t>
                      </a:r>
                      <a:r>
                        <a:rPr lang="en-US" sz="1100" i="1" baseline="0" dirty="0">
                          <a:latin typeface="Times New Roman" panose="02020603050405020304" pitchFamily="18" charset="0"/>
                          <a:cs typeface="Times New Roman" panose="02020603050405020304" pitchFamily="18" charset="0"/>
                        </a:rPr>
                        <a:t> and may depend on jurisdiction</a:t>
                      </a:r>
                      <a:endParaRPr lang="en-US" sz="1100" i="1" dirty="0">
                        <a:latin typeface="Times New Roman" panose="02020603050405020304" pitchFamily="18" charset="0"/>
                        <a:cs typeface="Times New Roman" panose="02020603050405020304" pitchFamily="18" charset="0"/>
                      </a:endParaRPr>
                    </a:p>
                  </a:txBody>
                  <a:tcPr anchor="ctr"/>
                </a:tc>
                <a:tc>
                  <a:txBody>
                    <a:bodyPr/>
                    <a:lstStyle/>
                    <a:p>
                      <a:pPr marL="171450" indent="-171450">
                        <a:buFont typeface="Arial" panose="020B0604020202020204" pitchFamily="34" charset="0"/>
                        <a:buChar char="•"/>
                      </a:pPr>
                      <a:r>
                        <a:rPr lang="en-US" sz="1100" i="1" dirty="0">
                          <a:latin typeface="Times New Roman" panose="02020603050405020304" pitchFamily="18" charset="0"/>
                          <a:cs typeface="Times New Roman" panose="02020603050405020304" pitchFamily="18" charset="0"/>
                        </a:rPr>
                        <a:t>In re Vitro S.A.B. de C.V.</a:t>
                      </a:r>
                      <a:r>
                        <a:rPr lang="en-US" sz="1100" dirty="0">
                          <a:latin typeface="Times New Roman" panose="02020603050405020304" pitchFamily="18" charset="0"/>
                          <a:cs typeface="Times New Roman" panose="02020603050405020304" pitchFamily="18" charset="0"/>
                        </a:rPr>
                        <a:t>, 701 F.3d. 1031 (5th Cir. 2012) (third-party non-debtor affiliate releases</a:t>
                      </a:r>
                      <a:r>
                        <a:rPr lang="en-US" sz="1100" baseline="0" dirty="0">
                          <a:latin typeface="Times New Roman" panose="02020603050405020304" pitchFamily="18" charset="0"/>
                          <a:cs typeface="Times New Roman" panose="02020603050405020304" pitchFamily="18" charset="0"/>
                        </a:rPr>
                        <a:t> in Mexican plan were unenforceable in the U.S. where such releases are not permitted in the Fifth Circuit and would not have facilitated distribution in accordance with Chapter 11 priorities).</a:t>
                      </a:r>
                    </a:p>
                    <a:p>
                      <a:pPr marL="0" indent="0">
                        <a:buFont typeface="Arial" panose="020B0604020202020204" pitchFamily="34" charset="0"/>
                        <a:buNone/>
                      </a:pPr>
                      <a:endParaRPr lang="en-US" sz="1100" baseline="0" dirty="0">
                        <a:latin typeface="Times New Roman" panose="02020603050405020304" pitchFamily="18" charset="0"/>
                        <a:cs typeface="Times New Roman" panose="02020603050405020304" pitchFamily="18" charset="0"/>
                      </a:endParaRPr>
                    </a:p>
                    <a:p>
                      <a:pPr marL="0" indent="0" algn="ctr">
                        <a:buFont typeface="Arial" panose="020B0604020202020204" pitchFamily="34" charset="0"/>
                        <a:buNone/>
                      </a:pPr>
                      <a:r>
                        <a:rPr lang="en-US" sz="1100" i="1" baseline="0" dirty="0">
                          <a:latin typeface="Times New Roman" panose="02020603050405020304" pitchFamily="18" charset="0"/>
                          <a:cs typeface="Times New Roman" panose="02020603050405020304" pitchFamily="18" charset="0"/>
                        </a:rPr>
                        <a:t>But see . . .</a:t>
                      </a:r>
                    </a:p>
                    <a:p>
                      <a:pPr marL="0" indent="0">
                        <a:buFont typeface="Arial" panose="020B0604020202020204" pitchFamily="34" charset="0"/>
                        <a:buNone/>
                      </a:pPr>
                      <a:endParaRPr lang="en-US" sz="1100" baseline="0" dirty="0">
                        <a:latin typeface="Times New Roman" panose="02020603050405020304" pitchFamily="18" charset="0"/>
                        <a:cs typeface="Times New Roman" panose="02020603050405020304" pitchFamily="18" charset="0"/>
                      </a:endParaRPr>
                    </a:p>
                    <a:p>
                      <a:pPr marL="171450" indent="-171450">
                        <a:buFont typeface="Arial" panose="020B0604020202020204" pitchFamily="34" charset="0"/>
                        <a:buChar char="•"/>
                      </a:pPr>
                      <a:r>
                        <a:rPr lang="en-US" sz="1100" i="1" dirty="0">
                          <a:effectLst/>
                          <a:latin typeface="Times New Roman" panose="02020603050405020304" pitchFamily="18" charset="0"/>
                          <a:ea typeface="SimSun" panose="02010600030101010101" pitchFamily="2" charset="-122"/>
                          <a:cs typeface="Arial" panose="020B0604020202020204" pitchFamily="34" charset="0"/>
                        </a:rPr>
                        <a:t>In re Metcalfe &amp; Mansfield Alt. Invest.</a:t>
                      </a:r>
                      <a:r>
                        <a:rPr lang="en-US" sz="1100" dirty="0">
                          <a:effectLst/>
                          <a:latin typeface="Times New Roman" panose="02020603050405020304" pitchFamily="18" charset="0"/>
                          <a:ea typeface="SimSun" panose="02010600030101010101" pitchFamily="2" charset="-122"/>
                          <a:cs typeface="Arial" panose="020B0604020202020204" pitchFamily="34" charset="0"/>
                        </a:rPr>
                        <a:t>, 421 B.R. 685 (Bankr. S.D.N.Y. 2010) (enforcing consensual</a:t>
                      </a:r>
                      <a:r>
                        <a:rPr lang="en-US" sz="1100" baseline="0" dirty="0">
                          <a:effectLst/>
                          <a:latin typeface="Times New Roman" panose="02020603050405020304" pitchFamily="18" charset="0"/>
                          <a:ea typeface="SimSun" panose="02010600030101010101" pitchFamily="2" charset="-122"/>
                          <a:cs typeface="Arial" panose="020B0604020202020204" pitchFamily="34" charset="0"/>
                        </a:rPr>
                        <a:t> </a:t>
                      </a:r>
                      <a:r>
                        <a:rPr lang="en-US" sz="1100" dirty="0">
                          <a:effectLst/>
                          <a:latin typeface="Times New Roman" panose="02020603050405020304" pitchFamily="18" charset="0"/>
                          <a:ea typeface="SimSun" panose="02010600030101010101" pitchFamily="2" charset="-122"/>
                          <a:cs typeface="Arial" panose="020B0604020202020204" pitchFamily="34" charset="0"/>
                        </a:rPr>
                        <a:t>Canadian plan that provided for third-party non-debtor</a:t>
                      </a:r>
                      <a:r>
                        <a:rPr lang="en-US" sz="1100" baseline="0" dirty="0">
                          <a:effectLst/>
                          <a:latin typeface="Times New Roman" panose="02020603050405020304" pitchFamily="18" charset="0"/>
                          <a:ea typeface="SimSun" panose="02010600030101010101" pitchFamily="2" charset="-122"/>
                          <a:cs typeface="Arial" panose="020B0604020202020204" pitchFamily="34" charset="0"/>
                        </a:rPr>
                        <a:t> releases</a:t>
                      </a:r>
                      <a:r>
                        <a:rPr lang="en-US" sz="1100" dirty="0">
                          <a:effectLst/>
                          <a:latin typeface="Times New Roman" panose="02020603050405020304" pitchFamily="18" charset="0"/>
                          <a:ea typeface="SimSun" panose="02010600030101010101" pitchFamily="2" charset="-122"/>
                          <a:cs typeface="Arial" panose="020B0604020202020204" pitchFamily="34" charset="0"/>
                        </a:rPr>
                        <a:t>).</a:t>
                      </a:r>
                    </a:p>
                    <a:p>
                      <a:pPr marL="171450" indent="-171450">
                        <a:buFont typeface="Arial" panose="020B0604020202020204" pitchFamily="34" charset="0"/>
                        <a:buChar char="•"/>
                      </a:pPr>
                      <a:endParaRPr lang="en-US" sz="1100" dirty="0">
                        <a:effectLst/>
                        <a:latin typeface="Times New Roman" panose="02020603050405020304" pitchFamily="18" charset="0"/>
                        <a:ea typeface="SimSun" panose="02010600030101010101" pitchFamily="2" charset="-122"/>
                        <a:cs typeface="Arial" panose="020B0604020202020204" pitchFamily="34" charset="0"/>
                      </a:endParaRPr>
                    </a:p>
                    <a:p>
                      <a:pPr marL="171450" indent="-171450">
                        <a:buFont typeface="Arial" panose="020B0604020202020204" pitchFamily="34" charset="0"/>
                        <a:buChar char="•"/>
                      </a:pPr>
                      <a:r>
                        <a:rPr lang="en-US" sz="1100" i="1" dirty="0">
                          <a:effectLst/>
                          <a:latin typeface="Times New Roman" panose="02020603050405020304" pitchFamily="18" charset="0"/>
                          <a:ea typeface="SimSun" panose="02010600030101010101" pitchFamily="2" charset="-122"/>
                          <a:cs typeface="Arial" panose="020B0604020202020204" pitchFamily="34" charset="0"/>
                        </a:rPr>
                        <a:t>In re Sino-Forest Corp.</a:t>
                      </a:r>
                      <a:r>
                        <a:rPr lang="en-US" sz="1100" dirty="0">
                          <a:effectLst/>
                          <a:latin typeface="Times New Roman" panose="02020603050405020304" pitchFamily="18" charset="0"/>
                          <a:ea typeface="SimSun" panose="02010600030101010101" pitchFamily="2" charset="-122"/>
                          <a:cs typeface="Arial" panose="020B0604020202020204" pitchFamily="34" charset="0"/>
                        </a:rPr>
                        <a:t>, 501 B.R. 655 (Bankr. S.D.N.Y. 2013) (same).</a:t>
                      </a:r>
                    </a:p>
                    <a:p>
                      <a:pPr marL="171450" indent="-171450">
                        <a:buFont typeface="Arial" panose="020B0604020202020204" pitchFamily="34" charset="0"/>
                        <a:buChar char="•"/>
                      </a:pPr>
                      <a:endParaRPr lang="en-US" sz="1100" dirty="0">
                        <a:effectLst/>
                        <a:latin typeface="Times New Roman" panose="02020603050405020304" pitchFamily="18" charset="0"/>
                        <a:ea typeface="SimSun" panose="02010600030101010101" pitchFamily="2" charset="-122"/>
                        <a:cs typeface="Arial" panose="020B0604020202020204" pitchFamily="34" charset="0"/>
                      </a:endParaRPr>
                    </a:p>
                    <a:p>
                      <a:pPr marL="171450" indent="-171450">
                        <a:buFont typeface="Arial" panose="020B0604020202020204" pitchFamily="34" charset="0"/>
                        <a:buChar char="•"/>
                      </a:pPr>
                      <a:r>
                        <a:rPr lang="en-US" sz="1100" i="1" dirty="0">
                          <a:latin typeface="Times New Roman" panose="02020603050405020304" pitchFamily="18" charset="0"/>
                          <a:cs typeface="Times New Roman" panose="02020603050405020304" pitchFamily="18" charset="0"/>
                        </a:rPr>
                        <a:t>In re</a:t>
                      </a:r>
                      <a:r>
                        <a:rPr lang="en-US" sz="1100" i="1" baseline="0" dirty="0">
                          <a:latin typeface="Times New Roman" panose="02020603050405020304" pitchFamily="18" charset="0"/>
                          <a:cs typeface="Times New Roman" panose="02020603050405020304" pitchFamily="18" charset="0"/>
                        </a:rPr>
                        <a:t> Cell C Proprietary Ltd.</a:t>
                      </a:r>
                      <a:r>
                        <a:rPr lang="en-US" sz="1100" i="0" baseline="0" dirty="0">
                          <a:latin typeface="Times New Roman" panose="02020603050405020304" pitchFamily="18" charset="0"/>
                          <a:cs typeface="Times New Roman" panose="02020603050405020304" pitchFamily="18" charset="0"/>
                        </a:rPr>
                        <a:t>, 571 B.R. 542, 555 (Bankr. S.D.N.Y. 2018) (enforcing South African plan that included third-party non-debtor releases, but noting that the debtor was not actually seeking enforcement of such releases in the U.S. and so “it was unnecessary to consider the issues addressed [in </a:t>
                      </a:r>
                      <a:r>
                        <a:rPr lang="en-US" sz="1100" i="1" baseline="0" dirty="0">
                          <a:latin typeface="Times New Roman" panose="02020603050405020304" pitchFamily="18" charset="0"/>
                          <a:cs typeface="Times New Roman" panose="02020603050405020304" pitchFamily="18" charset="0"/>
                        </a:rPr>
                        <a:t>Metcalfe</a:t>
                      </a:r>
                      <a:r>
                        <a:rPr lang="en-US" sz="1100" i="0" baseline="0" dirty="0">
                          <a:latin typeface="Times New Roman" panose="02020603050405020304" pitchFamily="18" charset="0"/>
                          <a:cs typeface="Times New Roman" panose="02020603050405020304" pitchFamily="18" charset="0"/>
                        </a:rPr>
                        <a:t> and </a:t>
                      </a:r>
                      <a:r>
                        <a:rPr lang="en-US" sz="1100" i="1" baseline="0" dirty="0">
                          <a:latin typeface="Times New Roman" panose="02020603050405020304" pitchFamily="18" charset="0"/>
                          <a:cs typeface="Times New Roman" panose="02020603050405020304" pitchFamily="18" charset="0"/>
                        </a:rPr>
                        <a:t>Sino-Forest</a:t>
                      </a:r>
                      <a:r>
                        <a:rPr lang="en-US" sz="1100" i="0" baseline="0" dirty="0">
                          <a:latin typeface="Times New Roman" panose="02020603050405020304" pitchFamily="18" charset="0"/>
                          <a:cs typeface="Times New Roman" panose="02020603050405020304" pitchFamily="18" charset="0"/>
                        </a:rPr>
                        <a:t>]”).</a:t>
                      </a:r>
                      <a:endParaRPr lang="en-US" sz="1100" i="1" dirty="0">
                        <a:latin typeface="Times New Roman" panose="02020603050405020304" pitchFamily="18" charset="0"/>
                        <a:cs typeface="Times New Roman" panose="02020603050405020304" pitchFamily="18" charset="0"/>
                      </a:endParaRPr>
                    </a:p>
                  </a:txBody>
                  <a:tcPr anchor="ctr"/>
                </a:tc>
                <a:extLst>
                  <a:ext uri="{0D108BD9-81ED-4DB2-BD59-A6C34878D82A}">
                    <a16:rowId xmlns:a16="http://schemas.microsoft.com/office/drawing/2014/main" val="10001"/>
                  </a:ext>
                </a:extLst>
              </a:tr>
              <a:tr h="457200">
                <a:tc>
                  <a:txBody>
                    <a:bodyPr/>
                    <a:lstStyle/>
                    <a:p>
                      <a:pPr algn="ctr"/>
                      <a:r>
                        <a:rPr lang="en-US" sz="1100" b="1" dirty="0">
                          <a:latin typeface="Times New Roman" panose="02020603050405020304" pitchFamily="18" charset="0"/>
                          <a:cs typeface="Times New Roman" panose="02020603050405020304" pitchFamily="18" charset="0"/>
                        </a:rPr>
                        <a:t>Violation of absolute</a:t>
                      </a:r>
                      <a:r>
                        <a:rPr lang="en-US" sz="1100" b="1" baseline="0" dirty="0">
                          <a:latin typeface="Times New Roman" panose="02020603050405020304" pitchFamily="18" charset="0"/>
                          <a:cs typeface="Times New Roman" panose="02020603050405020304" pitchFamily="18" charset="0"/>
                        </a:rPr>
                        <a:t> priority rule?</a:t>
                      </a:r>
                    </a:p>
                    <a:p>
                      <a:pPr algn="ctr"/>
                      <a:endParaRPr lang="en-US" sz="1100" baseline="0" dirty="0">
                        <a:latin typeface="Times New Roman" panose="02020603050405020304" pitchFamily="18" charset="0"/>
                        <a:cs typeface="Times New Roman" panose="02020603050405020304" pitchFamily="18" charset="0"/>
                      </a:endParaRPr>
                    </a:p>
                    <a:p>
                      <a:pPr algn="ctr"/>
                      <a:r>
                        <a:rPr lang="en-US" sz="1100" i="1" baseline="0" dirty="0">
                          <a:latin typeface="Times New Roman" panose="02020603050405020304" pitchFamily="18" charset="0"/>
                          <a:cs typeface="Times New Roman" panose="02020603050405020304" pitchFamily="18" charset="0"/>
                        </a:rPr>
                        <a:t>Maybe, but probably only if egregious</a:t>
                      </a:r>
                      <a:endParaRPr lang="en-US" sz="1100" i="1" dirty="0">
                        <a:latin typeface="Times New Roman" panose="02020603050405020304" pitchFamily="18" charset="0"/>
                        <a:cs typeface="Times New Roman" panose="02020603050405020304" pitchFamily="18" charset="0"/>
                      </a:endParaRPr>
                    </a:p>
                  </a:txBody>
                  <a:tcPr anchor="ctr"/>
                </a:tc>
                <a:tc>
                  <a:txBody>
                    <a:bodyPr/>
                    <a:lstStyle/>
                    <a:p>
                      <a:pPr marL="171450" indent="-171450">
                        <a:buFont typeface="Arial" panose="020B0604020202020204" pitchFamily="34" charset="0"/>
                        <a:buChar char="•"/>
                      </a:pPr>
                      <a:r>
                        <a:rPr lang="en-US" sz="1100" i="1" dirty="0">
                          <a:latin typeface="Times New Roman" panose="02020603050405020304" pitchFamily="18" charset="0"/>
                          <a:cs typeface="Times New Roman" panose="02020603050405020304" pitchFamily="18" charset="0"/>
                        </a:rPr>
                        <a:t>In re Vitro S.A.B. de C.V.</a:t>
                      </a:r>
                      <a:r>
                        <a:rPr lang="en-US" sz="1100" dirty="0">
                          <a:latin typeface="Times New Roman" panose="02020603050405020304" pitchFamily="18" charset="0"/>
                          <a:cs typeface="Times New Roman" panose="02020603050405020304" pitchFamily="18" charset="0"/>
                        </a:rPr>
                        <a:t>, 473 B.R. 117 (Bankr. N.D. Tex. 2012) (denying enforcement</a:t>
                      </a:r>
                      <a:r>
                        <a:rPr lang="en-US" sz="1100" baseline="0" dirty="0">
                          <a:latin typeface="Times New Roman" panose="02020603050405020304" pitchFamily="18" charset="0"/>
                          <a:cs typeface="Times New Roman" panose="02020603050405020304" pitchFamily="18" charset="0"/>
                        </a:rPr>
                        <a:t> on other grounds, but noting that non-compliance with the absolute priority rule would be a “strong objection” and “possibly meritorious”).</a:t>
                      </a:r>
                    </a:p>
                    <a:p>
                      <a:pPr marL="0" indent="0">
                        <a:buFont typeface="Arial" panose="020B0604020202020204" pitchFamily="34" charset="0"/>
                        <a:buNone/>
                      </a:pPr>
                      <a:endParaRPr lang="en-US" sz="1100" baseline="0" dirty="0">
                        <a:latin typeface="Times New Roman" panose="02020603050405020304" pitchFamily="18" charset="0"/>
                        <a:cs typeface="Times New Roman" panose="02020603050405020304" pitchFamily="18" charset="0"/>
                      </a:endParaRPr>
                    </a:p>
                    <a:p>
                      <a:pPr marL="0" indent="0" algn="ctr">
                        <a:buFont typeface="Arial" panose="020B0604020202020204" pitchFamily="34" charset="0"/>
                        <a:buNone/>
                      </a:pPr>
                      <a:r>
                        <a:rPr lang="en-US" sz="1100" i="1" baseline="0" dirty="0">
                          <a:latin typeface="Times New Roman" panose="02020603050405020304" pitchFamily="18" charset="0"/>
                          <a:cs typeface="Times New Roman" panose="02020603050405020304" pitchFamily="18" charset="0"/>
                        </a:rPr>
                        <a:t>But see . . .</a:t>
                      </a:r>
                    </a:p>
                    <a:p>
                      <a:pPr marL="0" indent="0">
                        <a:buFont typeface="Arial" panose="020B0604020202020204" pitchFamily="34" charset="0"/>
                        <a:buNone/>
                      </a:pPr>
                      <a:endParaRPr lang="en-US" sz="1100" baseline="0" dirty="0">
                        <a:latin typeface="Times New Roman" panose="02020603050405020304" pitchFamily="18" charset="0"/>
                        <a:cs typeface="Times New Roman" panose="02020603050405020304" pitchFamily="18"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00" i="1" dirty="0">
                          <a:latin typeface="Times New Roman" panose="02020603050405020304" pitchFamily="18" charset="0"/>
                          <a:cs typeface="Times New Roman" panose="02020603050405020304" pitchFamily="18" charset="0"/>
                        </a:rPr>
                        <a:t>In re Rede</a:t>
                      </a:r>
                      <a:r>
                        <a:rPr lang="en-US" sz="1100" i="1" baseline="0" dirty="0">
                          <a:latin typeface="Times New Roman" panose="02020603050405020304" pitchFamily="18" charset="0"/>
                          <a:cs typeface="Times New Roman" panose="02020603050405020304" pitchFamily="18" charset="0"/>
                        </a:rPr>
                        <a:t> Energia S.A.</a:t>
                      </a:r>
                      <a:r>
                        <a:rPr lang="en-US" sz="1100" i="0" baseline="0" dirty="0">
                          <a:latin typeface="Times New Roman" panose="02020603050405020304" pitchFamily="18" charset="0"/>
                          <a:cs typeface="Times New Roman" panose="02020603050405020304" pitchFamily="18" charset="0"/>
                        </a:rPr>
                        <a:t>, 515 B.R. 69 (Bankr. S.D.N.Y. 2014) (enforcing plan confirmed in Brazil over objections of creditors violated absolute priority rule, reasoning that retained equity was substantially diluted and actual voting returns were close to what would have constituted class acceptance in the U.S.).</a:t>
                      </a:r>
                    </a:p>
                    <a:p>
                      <a:pPr marL="171450" indent="-171450">
                        <a:buFont typeface="Arial" panose="020B0604020202020204" pitchFamily="34" charset="0"/>
                        <a:buChar char="•"/>
                      </a:pPr>
                      <a:endParaRPr lang="en-US" sz="1100" i="0" baseline="0" dirty="0">
                        <a:latin typeface="Times New Roman" panose="02020603050405020304" pitchFamily="18" charset="0"/>
                        <a:cs typeface="Times New Roman" panose="02020603050405020304" pitchFamily="18" charset="0"/>
                      </a:endParaRPr>
                    </a:p>
                    <a:p>
                      <a:pPr marL="461963" indent="-171450">
                        <a:buFont typeface="Wingdings" panose="05000000000000000000" pitchFamily="2" charset="2"/>
                        <a:buChar char="Ø"/>
                      </a:pPr>
                      <a:r>
                        <a:rPr lang="en-US" sz="1100" i="0" dirty="0">
                          <a:latin typeface="Times New Roman" panose="02020603050405020304" pitchFamily="18" charset="0"/>
                          <a:cs typeface="Times New Roman" panose="02020603050405020304" pitchFamily="18" charset="0"/>
                        </a:rPr>
                        <a:t>At</a:t>
                      </a:r>
                      <a:r>
                        <a:rPr lang="en-US" sz="1100" i="0" baseline="0" dirty="0">
                          <a:latin typeface="Times New Roman" panose="02020603050405020304" pitchFamily="18" charset="0"/>
                          <a:cs typeface="Times New Roman" panose="02020603050405020304" pitchFamily="18" charset="0"/>
                        </a:rPr>
                        <a:t> a REDD panel in 2016, the judge in the </a:t>
                      </a:r>
                      <a:r>
                        <a:rPr lang="en-US" sz="1100" i="1" baseline="0" dirty="0">
                          <a:latin typeface="Times New Roman" panose="02020603050405020304" pitchFamily="18" charset="0"/>
                          <a:cs typeface="Times New Roman" panose="02020603050405020304" pitchFamily="18" charset="0"/>
                        </a:rPr>
                        <a:t>Rede</a:t>
                      </a:r>
                      <a:r>
                        <a:rPr lang="en-US" sz="1100" i="0" baseline="0" dirty="0">
                          <a:latin typeface="Times New Roman" panose="02020603050405020304" pitchFamily="18" charset="0"/>
                          <a:cs typeface="Times New Roman" panose="02020603050405020304" pitchFamily="18" charset="0"/>
                        </a:rPr>
                        <a:t> case indicated that she also found it significant that the retained equity only had minimal value.</a:t>
                      </a:r>
                      <a:endParaRPr lang="en-US" sz="1100" i="0" dirty="0">
                        <a:latin typeface="Times New Roman" panose="02020603050405020304" pitchFamily="18" charset="0"/>
                        <a:cs typeface="Times New Roman" panose="02020603050405020304" pitchFamily="18" charset="0"/>
                      </a:endParaRPr>
                    </a:p>
                  </a:txBody>
                  <a:tcPr anchor="ct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17184303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tabLst>
                <a:tab pos="1423988" algn="l"/>
              </a:tabLst>
            </a:pPr>
            <a:r>
              <a:rPr lang="en-US" dirty="0"/>
              <a:t>What is Chapter 15?  </a:t>
            </a:r>
          </a:p>
        </p:txBody>
      </p:sp>
      <p:sp>
        <p:nvSpPr>
          <p:cNvPr id="4" name="Footer Placeholder 3"/>
          <p:cNvSpPr>
            <a:spLocks noGrp="1"/>
          </p:cNvSpPr>
          <p:nvPr>
            <p:ph type="ftr" sz="quarter" idx="13"/>
          </p:nvPr>
        </p:nvSpPr>
        <p:spPr/>
        <p:txBody>
          <a:bodyPr/>
          <a:lstStyle/>
          <a:p>
            <a:endParaRPr lang="en-US" dirty="0"/>
          </a:p>
        </p:txBody>
      </p:sp>
    </p:spTree>
    <p:extLst>
      <p:ext uri="{BB962C8B-B14F-4D97-AF65-F5344CB8AC3E}">
        <p14:creationId xmlns:p14="http://schemas.microsoft.com/office/powerpoint/2010/main" val="27348973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Chapter 15 Background</a:t>
            </a:r>
          </a:p>
        </p:txBody>
      </p:sp>
      <p:sp>
        <p:nvSpPr>
          <p:cNvPr id="3" name="Content Placeholder 2"/>
          <p:cNvSpPr>
            <a:spLocks noGrp="1"/>
          </p:cNvSpPr>
          <p:nvPr>
            <p:ph sz="quarter" idx="11"/>
          </p:nvPr>
        </p:nvSpPr>
        <p:spPr>
          <a:xfrm>
            <a:off x="228599" y="1295399"/>
            <a:ext cx="8686800" cy="4949953"/>
          </a:xfrm>
        </p:spPr>
        <p:txBody>
          <a:bodyPr/>
          <a:lstStyle/>
          <a:p>
            <a:pPr marL="231775" indent="-231775">
              <a:buFont typeface="Arial" panose="020B0604020202020204" pitchFamily="34" charset="0"/>
              <a:buChar char="•"/>
            </a:pPr>
            <a:r>
              <a:rPr lang="en-US" sz="1400" dirty="0"/>
              <a:t>Enacted in 2005, Chapter 15 of the Bankruptcy Code replaced former Section 304 (</a:t>
            </a:r>
            <a:r>
              <a:rPr lang="en-US" sz="1400" i="1" dirty="0"/>
              <a:t>Cases Ancillary to Foreign Proceedings</a:t>
            </a:r>
            <a:r>
              <a:rPr lang="en-US" sz="1400" dirty="0"/>
              <a:t>)</a:t>
            </a:r>
            <a:r>
              <a:rPr lang="en-US" sz="1400" i="1" dirty="0"/>
              <a:t>,</a:t>
            </a:r>
            <a:r>
              <a:rPr lang="en-US" sz="1400" dirty="0"/>
              <a:t> and is based on the Model Law on Cross-Border Insolvencies promulgated by the United Nations Commission on International Trade Law (commonly referred to as the “UNCITRAL Model Law” or the “Model Law”).</a:t>
            </a:r>
          </a:p>
          <a:p>
            <a:pPr marL="231775" indent="-231775">
              <a:buFont typeface="Arial" panose="020B0604020202020204" pitchFamily="34" charset="0"/>
              <a:buChar char="•"/>
            </a:pPr>
            <a:endParaRPr lang="en-US" sz="1400" dirty="0"/>
          </a:p>
          <a:p>
            <a:pPr marL="231775" indent="-231775">
              <a:buFont typeface="Arial" panose="020B0604020202020204" pitchFamily="34" charset="0"/>
              <a:buChar char="•"/>
            </a:pPr>
            <a:r>
              <a:rPr lang="en-US" sz="1400" dirty="0"/>
              <a:t>Chapter 15 is based on principles of comity, and its purpose, among other things, is to “incorporate the Model Law on Cross-Border Insolvency so as to </a:t>
            </a:r>
            <a:r>
              <a:rPr lang="en-US" sz="1400" b="1" dirty="0"/>
              <a:t>provide effective mechanisms for dealing with cases of cross-border insolvency</a:t>
            </a:r>
            <a:r>
              <a:rPr lang="en-US" sz="1400" dirty="0"/>
              <a:t>” by fostering (i) cooperation, (ii) greater legal certainty, (iii) fair and efficient administration, (iv) protection of the debtor’s assets and (v) successful cross-border reorganizations.</a:t>
            </a:r>
          </a:p>
          <a:p>
            <a:pPr marL="231775" indent="-231775">
              <a:buFont typeface="Arial" panose="020B0604020202020204" pitchFamily="34" charset="0"/>
              <a:buChar char="•"/>
            </a:pPr>
            <a:endParaRPr lang="en-US" sz="1400" dirty="0"/>
          </a:p>
          <a:p>
            <a:pPr marL="736600" indent="-285750">
              <a:buFont typeface="Wingdings" panose="05000000000000000000" pitchFamily="2" charset="2"/>
              <a:buChar char="Ø"/>
            </a:pPr>
            <a:r>
              <a:rPr lang="en-US" sz="1400" dirty="0"/>
              <a:t>As provided for in Section 1508, Chapter 15 is to be interpreted based on “its international origin, and the need to promote an application of this chapter that is consistent with the application of similar statutes adopted by foreign jurisdictions.”</a:t>
            </a:r>
          </a:p>
          <a:p>
            <a:pPr marL="231775" indent="-231775">
              <a:buFont typeface="Arial" panose="020B0604020202020204" pitchFamily="34" charset="0"/>
              <a:buChar char="•"/>
            </a:pPr>
            <a:endParaRPr lang="en-US" sz="1400" dirty="0"/>
          </a:p>
          <a:p>
            <a:pPr marL="231775" indent="-231775">
              <a:buFont typeface="Arial" panose="020B0604020202020204" pitchFamily="34" charset="0"/>
              <a:buChar char="•"/>
            </a:pPr>
            <a:r>
              <a:rPr lang="en-US" sz="1400" dirty="0"/>
              <a:t>Chapter 15 proceedings are ancillary proceedings.  In other words, </a:t>
            </a:r>
            <a:r>
              <a:rPr lang="en-US" sz="1400" u="sng" dirty="0"/>
              <a:t>a Chapter 15 proceeding can only exist where there is already a foreign proceeding in another jurisdiction</a:t>
            </a:r>
            <a:r>
              <a:rPr lang="en-US" sz="1400" dirty="0"/>
              <a:t>.</a:t>
            </a:r>
          </a:p>
          <a:p>
            <a:pPr marL="231775" indent="-231775">
              <a:buFont typeface="Arial" panose="020B0604020202020204" pitchFamily="34" charset="0"/>
              <a:buChar char="•"/>
            </a:pPr>
            <a:endParaRPr lang="en-US" sz="1400" dirty="0"/>
          </a:p>
          <a:p>
            <a:pPr marL="231775" indent="-231775">
              <a:buFont typeface="Arial" panose="020B0604020202020204" pitchFamily="34" charset="0"/>
              <a:buChar char="•"/>
            </a:pPr>
            <a:r>
              <a:rPr lang="en-US" sz="1400" dirty="0"/>
              <a:t>The purpose of Chapter 15 </a:t>
            </a:r>
            <a:r>
              <a:rPr lang="en-US" sz="1400" dirty="0">
                <a:latin typeface="Times New Roman" panose="02020603050405020304" pitchFamily="18" charset="0"/>
                <a:cs typeface="Times New Roman" panose="02020603050405020304" pitchFamily="18" charset="0"/>
              </a:rPr>
              <a:t>is for a US Bankruptcy Court to </a:t>
            </a:r>
            <a:r>
              <a:rPr lang="en-US" sz="1400" i="0" dirty="0">
                <a:effectLst/>
                <a:latin typeface="Times New Roman" panose="02020603050405020304" pitchFamily="18" charset="0"/>
                <a:cs typeface="Times New Roman" panose="02020603050405020304" pitchFamily="18" charset="0"/>
              </a:rPr>
              <a:t>acknowledge the foreign proceeding and give it effect under applicable U.S. law</a:t>
            </a:r>
            <a:endParaRPr lang="en-US" sz="1400" dirty="0">
              <a:latin typeface="Times New Roman" panose="02020603050405020304" pitchFamily="18" charset="0"/>
              <a:cs typeface="Times New Roman" panose="02020603050405020304" pitchFamily="18" charset="0"/>
            </a:endParaRPr>
          </a:p>
          <a:p>
            <a:pPr marL="231775" indent="-231775">
              <a:buFont typeface="Arial" panose="020B0604020202020204" pitchFamily="34" charset="0"/>
              <a:buChar char="•"/>
            </a:pPr>
            <a:endParaRPr lang="en-US" sz="1400" dirty="0"/>
          </a:p>
        </p:txBody>
      </p:sp>
      <p:sp>
        <p:nvSpPr>
          <p:cNvPr id="4" name="Footer Placeholder 3"/>
          <p:cNvSpPr>
            <a:spLocks noGrp="1"/>
          </p:cNvSpPr>
          <p:nvPr>
            <p:ph type="ftr" sz="quarter" idx="12"/>
          </p:nvPr>
        </p:nvSpPr>
        <p:spPr/>
        <p:txBody>
          <a:bodyPr/>
          <a:lstStyle/>
          <a:p>
            <a:endParaRPr lang="en-US" dirty="0"/>
          </a:p>
        </p:txBody>
      </p:sp>
    </p:spTree>
    <p:extLst>
      <p:ext uri="{BB962C8B-B14F-4D97-AF65-F5344CB8AC3E}">
        <p14:creationId xmlns:p14="http://schemas.microsoft.com/office/powerpoint/2010/main" val="29261185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Chapter 15 Background</a:t>
            </a:r>
          </a:p>
        </p:txBody>
      </p:sp>
      <p:sp>
        <p:nvSpPr>
          <p:cNvPr id="4" name="Footer Placeholder 3"/>
          <p:cNvSpPr>
            <a:spLocks noGrp="1"/>
          </p:cNvSpPr>
          <p:nvPr>
            <p:ph type="ftr" sz="quarter" idx="12"/>
          </p:nvPr>
        </p:nvSpPr>
        <p:spPr>
          <a:xfrm>
            <a:off x="1295400" y="6553200"/>
            <a:ext cx="5338091" cy="183952"/>
          </a:xfrm>
        </p:spPr>
        <p:txBody>
          <a:bodyPr/>
          <a:lstStyle/>
          <a:p>
            <a:pPr algn="l"/>
            <a:r>
              <a:rPr lang="en-US" sz="800" dirty="0"/>
              <a:t>*Note: A proceeding can also be recognized as a “foreign nonmain proceeding” where, as discussed further herein, instead of having its “center of main interests” in the applicable foreign jurisdiction, a debtor only has an “establishment” there.</a:t>
            </a:r>
          </a:p>
        </p:txBody>
      </p:sp>
      <p:sp>
        <p:nvSpPr>
          <p:cNvPr id="5" name="Content Placeholder 2"/>
          <p:cNvSpPr>
            <a:spLocks noGrp="1"/>
          </p:cNvSpPr>
          <p:nvPr>
            <p:ph sz="quarter" idx="11"/>
          </p:nvPr>
        </p:nvSpPr>
        <p:spPr>
          <a:xfrm>
            <a:off x="228599" y="1295400"/>
            <a:ext cx="8686800" cy="4461510"/>
          </a:xfrm>
        </p:spPr>
        <p:txBody>
          <a:bodyPr/>
          <a:lstStyle/>
          <a:p>
            <a:pPr marL="231775" indent="-231775">
              <a:buFont typeface="Arial" panose="020B0604020202020204" pitchFamily="34" charset="0"/>
              <a:buChar char="•"/>
            </a:pPr>
            <a:r>
              <a:rPr lang="en-US" sz="1400" dirty="0"/>
              <a:t>Since Chapter 15 is an ancillary proceeding, it looks very different than plenary proceedings in the U.S., such as Chapter 11, Chapter 7 or Chapter 9.  </a:t>
            </a:r>
          </a:p>
          <a:p>
            <a:pPr marL="231775" indent="-231775">
              <a:buFont typeface="Arial" panose="020B0604020202020204" pitchFamily="34" charset="0"/>
              <a:buChar char="•"/>
            </a:pPr>
            <a:endParaRPr lang="en-US" sz="1400" dirty="0"/>
          </a:p>
          <a:p>
            <a:pPr marL="685800" indent="-285750">
              <a:buFont typeface="Wingdings" panose="05000000000000000000" pitchFamily="2" charset="2"/>
              <a:buChar char="Ø"/>
            </a:pPr>
            <a:r>
              <a:rPr lang="en-US" sz="1400" dirty="0"/>
              <a:t>Most notably, there is no voting by creditors or plan confirmation in a Chapter 15 proceeding, because voting and plan confirmation will occur in the foreign proceeding.</a:t>
            </a:r>
          </a:p>
          <a:p>
            <a:pPr marL="231775" indent="-231775">
              <a:buFont typeface="Arial" panose="020B0604020202020204" pitchFamily="34" charset="0"/>
              <a:buChar char="•"/>
            </a:pPr>
            <a:endParaRPr lang="en-US" sz="1400" dirty="0"/>
          </a:p>
          <a:p>
            <a:pPr marL="231775" indent="-231775">
              <a:buFont typeface="Arial" panose="020B0604020202020204" pitchFamily="34" charset="0"/>
              <a:buChar char="•"/>
            </a:pPr>
            <a:r>
              <a:rPr lang="en-US" sz="1400" dirty="0"/>
              <a:t>Instead, debtors use Chapter 15 to help effectuate their foreign restructurings.  Generally speaking, the relief that debtors seek in Chapter 15 proceedings falls into three categories:</a:t>
            </a:r>
          </a:p>
          <a:p>
            <a:pPr marL="231775" indent="-231775">
              <a:buFont typeface="Arial" panose="020B0604020202020204" pitchFamily="34" charset="0"/>
              <a:buChar char="•"/>
            </a:pPr>
            <a:endParaRPr lang="en-US" sz="1400" dirty="0"/>
          </a:p>
          <a:p>
            <a:pPr marL="685800" indent="-285750">
              <a:buFont typeface="Wingdings" panose="05000000000000000000" pitchFamily="2" charset="2"/>
              <a:buChar char="Ø"/>
            </a:pPr>
            <a:r>
              <a:rPr lang="en-US" sz="1400" b="1" u="sng" dirty="0"/>
              <a:t>Recognition</a:t>
            </a:r>
            <a:r>
              <a:rPr lang="en-US" sz="1400" dirty="0"/>
              <a:t>: At the outset of the Chapter 15 proceeding, a debtor will seek </a:t>
            </a:r>
            <a:r>
              <a:rPr lang="en-US" sz="1400" b="1" u="sng" dirty="0"/>
              <a:t>recognition</a:t>
            </a:r>
            <a:r>
              <a:rPr lang="en-US" sz="1400" dirty="0"/>
              <a:t> of its foreign proceeding as a “foreign main proceeding.”  Recognition as a foreign main proceeding results in, among other things, </a:t>
            </a:r>
            <a:r>
              <a:rPr lang="en-US" sz="1400" b="1" u="sng" dirty="0"/>
              <a:t>application of bankruptcy’s automatic stay</a:t>
            </a:r>
            <a:r>
              <a:rPr lang="en-US" sz="1400" b="1" dirty="0"/>
              <a:t> </a:t>
            </a:r>
            <a:r>
              <a:rPr lang="en-US" sz="1400" dirty="0"/>
              <a:t>with respect to the debtor’s assets in the U.S.*</a:t>
            </a:r>
            <a:endParaRPr lang="en-US" sz="1400" b="1" dirty="0"/>
          </a:p>
          <a:p>
            <a:pPr marL="1203325" indent="-285750">
              <a:buFont typeface="Wingdings" panose="05000000000000000000" pitchFamily="2" charset="2"/>
              <a:buChar char="§"/>
            </a:pPr>
            <a:r>
              <a:rPr lang="en-US" sz="1400" i="1" dirty="0"/>
              <a:t>With the exception of the provisional relief available while a petition for recognition is pending, recognition is a prerequisite to receiving other and further relief.</a:t>
            </a:r>
            <a:endParaRPr lang="en-US" sz="1400" b="1" dirty="0"/>
          </a:p>
          <a:p>
            <a:pPr marL="685800" indent="-285750">
              <a:buFont typeface="Wingdings" panose="05000000000000000000" pitchFamily="2" charset="2"/>
              <a:buChar char="Ø"/>
            </a:pPr>
            <a:r>
              <a:rPr lang="en-US" sz="1400" b="1" u="sng" dirty="0"/>
              <a:t>Enforcement</a:t>
            </a:r>
            <a:r>
              <a:rPr lang="en-US" sz="1400" dirty="0"/>
              <a:t>: After a foreign restructuring is approved by a local court, the debtors may seek enforcement of the foreign restructuring in the United States. Debtors may seek to do this because the foreign restructuring plan that is approved implicates US assets, US creditors and/or foreign restructured debt may be US-law governed.</a:t>
            </a:r>
          </a:p>
          <a:p>
            <a:pPr marL="685800" indent="-285750">
              <a:buFont typeface="Wingdings" panose="05000000000000000000" pitchFamily="2" charset="2"/>
              <a:buChar char="Ø"/>
            </a:pPr>
            <a:r>
              <a:rPr lang="en-US" sz="1400" b="1" u="sng" dirty="0"/>
              <a:t>Other</a:t>
            </a:r>
            <a:r>
              <a:rPr lang="en-US" sz="1400" dirty="0"/>
              <a:t>: Chapter 15 courts have broad powers to grant debtors “appropriate relief” or “additional assistance” in furtherance of a foreign restructuring.  </a:t>
            </a:r>
          </a:p>
          <a:p>
            <a:pPr marL="231775" indent="-231775">
              <a:buFont typeface="Arial" panose="020B0604020202020204" pitchFamily="34" charset="0"/>
              <a:buChar char="•"/>
            </a:pPr>
            <a:endParaRPr lang="en-US" sz="1400" dirty="0"/>
          </a:p>
        </p:txBody>
      </p:sp>
    </p:spTree>
    <p:extLst>
      <p:ext uri="{BB962C8B-B14F-4D97-AF65-F5344CB8AC3E}">
        <p14:creationId xmlns:p14="http://schemas.microsoft.com/office/powerpoint/2010/main" val="31282212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tabLst>
                <a:tab pos="1423988" algn="l"/>
              </a:tabLst>
            </a:pPr>
            <a:r>
              <a:rPr lang="en-US" dirty="0"/>
              <a:t>Who Uses Chapter 15 and Why?</a:t>
            </a:r>
          </a:p>
        </p:txBody>
      </p:sp>
      <p:sp>
        <p:nvSpPr>
          <p:cNvPr id="4" name="Footer Placeholder 3"/>
          <p:cNvSpPr>
            <a:spLocks noGrp="1"/>
          </p:cNvSpPr>
          <p:nvPr>
            <p:ph type="ftr" sz="quarter" idx="13"/>
          </p:nvPr>
        </p:nvSpPr>
        <p:spPr/>
        <p:txBody>
          <a:bodyPr/>
          <a:lstStyle/>
          <a:p>
            <a:endParaRPr lang="en-US" dirty="0"/>
          </a:p>
        </p:txBody>
      </p:sp>
    </p:spTree>
    <p:extLst>
      <p:ext uri="{BB962C8B-B14F-4D97-AF65-F5344CB8AC3E}">
        <p14:creationId xmlns:p14="http://schemas.microsoft.com/office/powerpoint/2010/main" val="9324864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Who is a Typical Chapter 15 Debtor?</a:t>
            </a:r>
          </a:p>
        </p:txBody>
      </p:sp>
      <p:sp>
        <p:nvSpPr>
          <p:cNvPr id="4" name="Footer Placeholder 3"/>
          <p:cNvSpPr>
            <a:spLocks noGrp="1"/>
          </p:cNvSpPr>
          <p:nvPr>
            <p:ph type="ftr" sz="quarter" idx="12"/>
          </p:nvPr>
        </p:nvSpPr>
        <p:spPr/>
        <p:txBody>
          <a:bodyPr/>
          <a:lstStyle/>
          <a:p>
            <a:endParaRPr lang="en-US" dirty="0"/>
          </a:p>
        </p:txBody>
      </p:sp>
      <p:sp>
        <p:nvSpPr>
          <p:cNvPr id="5" name="Content Placeholder 2"/>
          <p:cNvSpPr>
            <a:spLocks noGrp="1"/>
          </p:cNvSpPr>
          <p:nvPr>
            <p:ph sz="quarter" idx="11"/>
          </p:nvPr>
        </p:nvSpPr>
        <p:spPr>
          <a:xfrm>
            <a:off x="228599" y="1295400"/>
            <a:ext cx="8686800" cy="4461510"/>
          </a:xfrm>
        </p:spPr>
        <p:txBody>
          <a:bodyPr/>
          <a:lstStyle/>
          <a:p>
            <a:pPr marL="231775" indent="-231775">
              <a:buFont typeface="Arial" panose="020B0604020202020204" pitchFamily="34" charset="0"/>
              <a:buChar char="•"/>
            </a:pPr>
            <a:r>
              <a:rPr lang="en-US" sz="1300" dirty="0">
                <a:latin typeface="Times New Roman" panose="02020603050405020304" pitchFamily="18" charset="0"/>
                <a:cs typeface="Times New Roman" panose="02020603050405020304" pitchFamily="18" charset="0"/>
              </a:rPr>
              <a:t>Chapter 15 is used by foreign debtors that are subject to insolvency proceedings in jurisdictions other than the U.S.  </a:t>
            </a:r>
          </a:p>
          <a:p>
            <a:pPr marL="0" indent="0">
              <a:buNone/>
            </a:pPr>
            <a:endParaRPr lang="en-US" sz="1300" dirty="0">
              <a:latin typeface="Times New Roman" panose="02020603050405020304" pitchFamily="18" charset="0"/>
              <a:cs typeface="Times New Roman" panose="02020603050405020304" pitchFamily="18" charset="0"/>
            </a:endParaRPr>
          </a:p>
          <a:p>
            <a:pPr marL="231775" indent="-231775">
              <a:buFont typeface="Arial" panose="020B0604020202020204" pitchFamily="34" charset="0"/>
              <a:buChar char="•"/>
            </a:pPr>
            <a:r>
              <a:rPr lang="en-US" sz="1300" dirty="0">
                <a:latin typeface="Times New Roman" panose="02020603050405020304" pitchFamily="18" charset="0"/>
                <a:cs typeface="Times New Roman" panose="02020603050405020304" pitchFamily="18" charset="0"/>
              </a:rPr>
              <a:t>The debtors (through their appointed “foreign representatives”) file Chapter 15 proceedings in the U.S. in order to further their restructurings.</a:t>
            </a:r>
          </a:p>
          <a:p>
            <a:pPr marL="511556" lvl="1" indent="-231775">
              <a:buFont typeface="Arial" panose="020B0604020202020204" pitchFamily="34" charset="0"/>
              <a:buChar char="•"/>
            </a:pPr>
            <a:r>
              <a:rPr lang="en-US" sz="1300" dirty="0">
                <a:latin typeface="Times New Roman" panose="02020603050405020304" pitchFamily="18" charset="0"/>
                <a:cs typeface="Times New Roman" panose="02020603050405020304" pitchFamily="18" charset="0"/>
              </a:rPr>
              <a:t>The "foreign representative" is the person or body authorized in the foreign proceeding "to administer the reorganization or liquidation of the debtor's assets or affairs or to act as a representative of such foreign proceeding.  The Chapter 15</a:t>
            </a:r>
            <a:r>
              <a:rPr lang="en-US" sz="1300" b="0" i="0" dirty="0">
                <a:solidFill>
                  <a:srgbClr val="00201A"/>
                </a:solidFill>
                <a:effectLst/>
                <a:latin typeface="Times New Roman" panose="02020603050405020304" pitchFamily="18" charset="0"/>
                <a:cs typeface="Times New Roman" panose="02020603050405020304" pitchFamily="18" charset="0"/>
              </a:rPr>
              <a:t> petition must attach documents that show the foreign proceeding's existence, and the foreign representative's appointment and authority.</a:t>
            </a:r>
          </a:p>
          <a:p>
            <a:pPr marL="511556" lvl="1" indent="-231775">
              <a:buFont typeface="Arial" panose="020B0604020202020204" pitchFamily="34" charset="0"/>
              <a:buChar char="•"/>
            </a:pPr>
            <a:r>
              <a:rPr lang="en-US" sz="1300" dirty="0">
                <a:solidFill>
                  <a:srgbClr val="00201A"/>
                </a:solidFill>
                <a:latin typeface="Times New Roman" panose="02020603050405020304" pitchFamily="18" charset="0"/>
                <a:cs typeface="Times New Roman" panose="02020603050405020304" pitchFamily="18" charset="0"/>
              </a:rPr>
              <a:t>Practice point: the foreign representative may be called to testify in the Chapter 15 court and should be thoroughly familiar with the local restructuring but also comfortable testifying in a US court. </a:t>
            </a:r>
            <a:endParaRPr lang="en-US" sz="1300" dirty="0">
              <a:latin typeface="Times New Roman" panose="02020603050405020304" pitchFamily="18" charset="0"/>
              <a:cs typeface="Times New Roman" panose="02020603050405020304" pitchFamily="18" charset="0"/>
            </a:endParaRPr>
          </a:p>
          <a:p>
            <a:pPr marL="231775" indent="-231775">
              <a:buFont typeface="Arial" panose="020B0604020202020204" pitchFamily="34" charset="0"/>
              <a:buChar char="•"/>
            </a:pPr>
            <a:r>
              <a:rPr lang="en-US" sz="1300" dirty="0">
                <a:latin typeface="Times New Roman" panose="02020603050405020304" pitchFamily="18" charset="0"/>
                <a:cs typeface="Times New Roman" panose="02020603050405020304" pitchFamily="18" charset="0"/>
              </a:rPr>
              <a:t>A typical Chapter 15 debtor is one that has “sufficient” contacts with the U.S. so as to require help from Chapter 15 courts in effectuating its foreign-based restructuring.  Some examples include:</a:t>
            </a:r>
          </a:p>
          <a:p>
            <a:pPr marL="231775" indent="-231775">
              <a:buFont typeface="Arial" panose="020B0604020202020204" pitchFamily="34" charset="0"/>
              <a:buChar char="•"/>
            </a:pPr>
            <a:endParaRPr lang="en-US" sz="1300" dirty="0">
              <a:latin typeface="Times New Roman" panose="02020603050405020304" pitchFamily="18" charset="0"/>
              <a:cs typeface="Times New Roman" panose="02020603050405020304" pitchFamily="18" charset="0"/>
            </a:endParaRPr>
          </a:p>
          <a:p>
            <a:pPr marL="736600" indent="-285750">
              <a:buFont typeface="Wingdings" panose="05000000000000000000" pitchFamily="2" charset="2"/>
              <a:buChar char="Ø"/>
            </a:pPr>
            <a:r>
              <a:rPr lang="en-US" sz="1300" dirty="0">
                <a:latin typeface="Times New Roman" panose="02020603050405020304" pitchFamily="18" charset="0"/>
                <a:cs typeface="Times New Roman" panose="02020603050405020304" pitchFamily="18" charset="0"/>
              </a:rPr>
              <a:t>Cash or other property in the U.S. (this can be a retainer held by a law firm).</a:t>
            </a:r>
          </a:p>
          <a:p>
            <a:pPr marL="736600" indent="-285750">
              <a:buFont typeface="Wingdings" panose="05000000000000000000" pitchFamily="2" charset="2"/>
              <a:buChar char="Ø"/>
            </a:pPr>
            <a:r>
              <a:rPr lang="en-US" sz="1300" dirty="0">
                <a:latin typeface="Times New Roman" panose="02020603050405020304" pitchFamily="18" charset="0"/>
                <a:cs typeface="Times New Roman" panose="02020603050405020304" pitchFamily="18" charset="0"/>
              </a:rPr>
              <a:t>U.S. law governed notes.</a:t>
            </a:r>
          </a:p>
          <a:p>
            <a:pPr marL="736600" indent="-285750">
              <a:buFont typeface="Wingdings" panose="05000000000000000000" pitchFamily="2" charset="2"/>
              <a:buChar char="Ø"/>
            </a:pPr>
            <a:r>
              <a:rPr lang="en-US" sz="1300" dirty="0">
                <a:latin typeface="Times New Roman" panose="02020603050405020304" pitchFamily="18" charset="0"/>
                <a:cs typeface="Times New Roman" panose="02020603050405020304" pitchFamily="18" charset="0"/>
              </a:rPr>
              <a:t>Contracts with U.S. counterparties.</a:t>
            </a:r>
          </a:p>
          <a:p>
            <a:pPr marL="450850" indent="0">
              <a:buNone/>
            </a:pPr>
            <a:endParaRPr lang="en-US" sz="1400" dirty="0"/>
          </a:p>
          <a:p>
            <a:pPr marL="736600" indent="-285750">
              <a:buFont typeface="Wingdings" panose="05000000000000000000" pitchFamily="2" charset="2"/>
              <a:buChar char="Ø"/>
            </a:pPr>
            <a:endParaRPr lang="en-US" sz="1400" dirty="0"/>
          </a:p>
          <a:p>
            <a:pPr marL="231775" indent="-231775">
              <a:buFont typeface="Arial" panose="020B0604020202020204" pitchFamily="34" charset="0"/>
              <a:buChar char="•"/>
            </a:pPr>
            <a:endParaRPr lang="en-US" sz="1400" dirty="0"/>
          </a:p>
          <a:p>
            <a:pPr marL="231775" indent="-231775">
              <a:buFont typeface="Arial" panose="020B0604020202020204" pitchFamily="34" charset="0"/>
              <a:buChar char="•"/>
            </a:pPr>
            <a:endParaRPr lang="en-US" sz="1400" dirty="0"/>
          </a:p>
          <a:p>
            <a:pPr marL="231775" indent="-231775">
              <a:buFont typeface="Arial" panose="020B0604020202020204" pitchFamily="34" charset="0"/>
              <a:buChar char="•"/>
            </a:pPr>
            <a:endParaRPr lang="en-US" sz="1400" dirty="0"/>
          </a:p>
        </p:txBody>
      </p:sp>
    </p:spTree>
    <p:extLst>
      <p:ext uri="{BB962C8B-B14F-4D97-AF65-F5344CB8AC3E}">
        <p14:creationId xmlns:p14="http://schemas.microsoft.com/office/powerpoint/2010/main" val="26514570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Is There Any Downside to a Chapter 15 Filing?</a:t>
            </a:r>
          </a:p>
        </p:txBody>
      </p:sp>
      <p:sp>
        <p:nvSpPr>
          <p:cNvPr id="14" name="Content Placeholder 2"/>
          <p:cNvSpPr>
            <a:spLocks noGrp="1"/>
          </p:cNvSpPr>
          <p:nvPr>
            <p:ph sz="quarter" idx="11"/>
          </p:nvPr>
        </p:nvSpPr>
        <p:spPr>
          <a:xfrm>
            <a:off x="228599" y="1295400"/>
            <a:ext cx="8686800" cy="4461510"/>
          </a:xfrm>
        </p:spPr>
        <p:txBody>
          <a:bodyPr/>
          <a:lstStyle/>
          <a:p>
            <a:pPr marL="231775" indent="-231775">
              <a:buFont typeface="Arial" panose="020B0604020202020204" pitchFamily="34" charset="0"/>
              <a:buChar char="•"/>
            </a:pPr>
            <a:r>
              <a:rPr lang="en-US" sz="1400" dirty="0"/>
              <a:t>Two potential downside factors are: (i) Chapter 15 opens a forum for parties to air actual or perceived grievances (whether appropriate or not) regarding the local restructuring and (ii) costs (although costs are generally significantly less compared to a Chapter 11).  Otherwise, even where it is not clear from the outset that the Chapter 15 court will be needed, seeking recognition of the foreign proceeding may be a good opportunity to educate the court about the restructuring in the event that relief is needed later on.</a:t>
            </a:r>
          </a:p>
          <a:p>
            <a:pPr marL="231775" indent="-231775">
              <a:buFont typeface="Arial" panose="020B0604020202020204" pitchFamily="34" charset="0"/>
              <a:buChar char="•"/>
            </a:pPr>
            <a:r>
              <a:rPr lang="en-US" sz="1400" dirty="0"/>
              <a:t>Below is a </a:t>
            </a:r>
            <a:r>
              <a:rPr lang="en-US" sz="1400" dirty="0" err="1"/>
              <a:t>nonexhaustive</a:t>
            </a:r>
            <a:r>
              <a:rPr lang="en-US" sz="1400" dirty="0"/>
              <a:t> list of factors that should be considered in determining whether and when a Chapter 15 proceeding should be filed.</a:t>
            </a:r>
          </a:p>
          <a:p>
            <a:pPr marL="231775" indent="-231775">
              <a:buFont typeface="Arial" panose="020B0604020202020204" pitchFamily="34" charset="0"/>
              <a:buChar char="•"/>
            </a:pPr>
            <a:endParaRPr lang="en-US" sz="1400" dirty="0"/>
          </a:p>
        </p:txBody>
      </p:sp>
      <p:graphicFrame>
        <p:nvGraphicFramePr>
          <p:cNvPr id="9" name="Table 8"/>
          <p:cNvGraphicFramePr>
            <a:graphicFrameLocks noGrp="1"/>
          </p:cNvGraphicFramePr>
          <p:nvPr>
            <p:extLst>
              <p:ext uri="{D42A27DB-BD31-4B8C-83A1-F6EECF244321}">
                <p14:modId xmlns:p14="http://schemas.microsoft.com/office/powerpoint/2010/main" val="2621785671"/>
              </p:ext>
            </p:extLst>
          </p:nvPr>
        </p:nvGraphicFramePr>
        <p:xfrm>
          <a:off x="162048" y="3124200"/>
          <a:ext cx="8839200" cy="2559287"/>
        </p:xfrm>
        <a:graphic>
          <a:graphicData uri="http://schemas.openxmlformats.org/drawingml/2006/table">
            <a:tbl>
              <a:tblPr firstRow="1" bandRow="1">
                <a:tableStyleId>{5C22544A-7EE6-4342-B048-85BDC9FD1C3A}</a:tableStyleId>
              </a:tblPr>
              <a:tblGrid>
                <a:gridCol w="980952">
                  <a:extLst>
                    <a:ext uri="{9D8B030D-6E8A-4147-A177-3AD203B41FA5}">
                      <a16:colId xmlns:a16="http://schemas.microsoft.com/office/drawing/2014/main" val="20000"/>
                    </a:ext>
                  </a:extLst>
                </a:gridCol>
                <a:gridCol w="7858248">
                  <a:extLst>
                    <a:ext uri="{9D8B030D-6E8A-4147-A177-3AD203B41FA5}">
                      <a16:colId xmlns:a16="http://schemas.microsoft.com/office/drawing/2014/main" val="20001"/>
                    </a:ext>
                  </a:extLst>
                </a:gridCol>
              </a:tblGrid>
              <a:tr h="228600">
                <a:tc>
                  <a:txBody>
                    <a:bodyPr/>
                    <a:lstStyle/>
                    <a:p>
                      <a:pPr algn="ctr"/>
                      <a:r>
                        <a:rPr lang="en-US" sz="1100" b="1" i="1" dirty="0">
                          <a:latin typeface="Times New Roman" panose="02020603050405020304" pitchFamily="18" charset="0"/>
                          <a:cs typeface="Times New Roman" panose="02020603050405020304" pitchFamily="18" charset="0"/>
                        </a:rPr>
                        <a:t>Factor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100" i="1" dirty="0">
                          <a:latin typeface="Times New Roman" panose="02020603050405020304" pitchFamily="18" charset="0"/>
                          <a:cs typeface="Times New Roman" panose="02020603050405020304" pitchFamily="18" charset="0"/>
                        </a:rPr>
                        <a:t>Explanation / Example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289560">
                <a:tc>
                  <a:txBody>
                    <a:bodyPr/>
                    <a:lstStyle/>
                    <a:p>
                      <a:pPr marL="0" indent="0">
                        <a:buFont typeface="Arial" panose="020B0604020202020204" pitchFamily="34" charset="0"/>
                        <a:buNone/>
                      </a:pPr>
                      <a:r>
                        <a:rPr lang="en-US" sz="1100" b="1" dirty="0">
                          <a:latin typeface="Times New Roman" panose="02020603050405020304" pitchFamily="18" charset="0"/>
                          <a:cs typeface="Times New Roman" panose="02020603050405020304" pitchFamily="18" charset="0"/>
                        </a:rPr>
                        <a:t>Necessity</a:t>
                      </a:r>
                      <a:endParaRPr lang="en-US" sz="1100" b="1" dirty="0">
                        <a:solidFill>
                          <a:prstClr val="black"/>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15888" indent="-115888">
                        <a:buFont typeface="Arial" panose="020B0604020202020204" pitchFamily="34" charset="0"/>
                        <a:buChar char="•"/>
                      </a:pPr>
                      <a:r>
                        <a:rPr lang="en-US" sz="1100" i="0" u="none" baseline="0" dirty="0">
                          <a:latin typeface="Times New Roman" panose="02020603050405020304" pitchFamily="18" charset="0"/>
                          <a:cs typeface="Times New Roman" panose="02020603050405020304" pitchFamily="18" charset="0"/>
                        </a:rPr>
                        <a:t>Although often helpful, Chapter 15 proceedings may not be strictly necessary to effectuate cross-border restructurings.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213360">
                <a:tc>
                  <a:txBody>
                    <a:bodyPr/>
                    <a:lstStyle/>
                    <a:p>
                      <a:pPr marL="0" indent="0">
                        <a:buFont typeface="Arial" panose="020B0604020202020204" pitchFamily="34" charset="0"/>
                        <a:buNone/>
                      </a:pPr>
                      <a:r>
                        <a:rPr lang="en-US" sz="1100" b="1" dirty="0">
                          <a:solidFill>
                            <a:prstClr val="black"/>
                          </a:solidFill>
                          <a:latin typeface="Times New Roman" panose="02020603050405020304" pitchFamily="18" charset="0"/>
                          <a:cs typeface="Times New Roman" panose="02020603050405020304" pitchFamily="18" charset="0"/>
                        </a:rPr>
                        <a:t>Creditor Cooperation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15888" indent="-115888" algn="l" defTabSz="914400" rtl="0" eaLnBrk="1" latinLnBrk="0" hangingPunct="1">
                        <a:buFont typeface="Arial" panose="020B0604020202020204" pitchFamily="34" charset="0"/>
                        <a:buChar char="•"/>
                      </a:pPr>
                      <a:r>
                        <a:rPr lang="en-US" sz="1100" i="0" u="none" kern="1200" baseline="0" dirty="0">
                          <a:solidFill>
                            <a:schemeClr val="dk1"/>
                          </a:solidFill>
                          <a:latin typeface="Times New Roman" panose="02020603050405020304" pitchFamily="18" charset="0"/>
                          <a:ea typeface="+mn-ea"/>
                          <a:cs typeface="Times New Roman" panose="02020603050405020304" pitchFamily="18" charset="0"/>
                        </a:rPr>
                        <a:t>A debtor supported by an overwhelming majority of its creditors may not have an immediate need for a stay in the U.S.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213360">
                <a:tc>
                  <a:txBody>
                    <a:bodyPr/>
                    <a:lstStyle/>
                    <a:p>
                      <a:pPr marL="0" indent="0">
                        <a:buFont typeface="Arial" panose="020B0604020202020204" pitchFamily="34" charset="0"/>
                        <a:buNone/>
                      </a:pPr>
                      <a:r>
                        <a:rPr lang="en-US" sz="1100" b="1" dirty="0">
                          <a:solidFill>
                            <a:prstClr val="black"/>
                          </a:solidFill>
                          <a:latin typeface="Times New Roman" panose="02020603050405020304" pitchFamily="18" charset="0"/>
                          <a:cs typeface="Times New Roman" panose="02020603050405020304" pitchFamily="18" charset="0"/>
                        </a:rPr>
                        <a:t>Money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15888" indent="-115888" algn="l" defTabSz="914400" rtl="0" eaLnBrk="1" latinLnBrk="0" hangingPunct="1">
                        <a:buFont typeface="Arial" panose="020B0604020202020204" pitchFamily="34" charset="0"/>
                        <a:buChar char="•"/>
                      </a:pPr>
                      <a:r>
                        <a:rPr lang="en-US" sz="1100" i="0" u="none" kern="1200" baseline="0" dirty="0">
                          <a:solidFill>
                            <a:schemeClr val="dk1"/>
                          </a:solidFill>
                          <a:latin typeface="Times New Roman" panose="02020603050405020304" pitchFamily="18" charset="0"/>
                          <a:ea typeface="+mn-ea"/>
                          <a:cs typeface="Times New Roman" panose="02020603050405020304" pitchFamily="18" charset="0"/>
                        </a:rPr>
                        <a:t>While Chapter 15s generally cost less than Chapter 11s, contested Chapter 15 proceedings can quickly become expensive.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289560">
                <a:tc>
                  <a:txBody>
                    <a:bodyPr/>
                    <a:lstStyle/>
                    <a:p>
                      <a:pPr marL="0" indent="0">
                        <a:buFont typeface="Arial" panose="020B0604020202020204" pitchFamily="34" charset="0"/>
                        <a:buNone/>
                      </a:pPr>
                      <a:r>
                        <a:rPr lang="en-US" sz="1100" b="1" dirty="0">
                          <a:solidFill>
                            <a:prstClr val="black"/>
                          </a:solidFill>
                          <a:latin typeface="Times New Roman" panose="02020603050405020304" pitchFamily="18" charset="0"/>
                          <a:cs typeface="Times New Roman" panose="02020603050405020304" pitchFamily="18" charset="0"/>
                        </a:rPr>
                        <a:t>Risk Tolerance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15888" indent="-115888" algn="l" defTabSz="914400" rtl="0" eaLnBrk="1" latinLnBrk="0" hangingPunct="1">
                        <a:buFont typeface="Arial" panose="020B0604020202020204" pitchFamily="34" charset="0"/>
                        <a:buChar char="•"/>
                      </a:pPr>
                      <a:r>
                        <a:rPr lang="en-US" sz="1100" i="0" u="none" kern="1200" baseline="0" dirty="0">
                          <a:solidFill>
                            <a:schemeClr val="dk1"/>
                          </a:solidFill>
                          <a:latin typeface="Times New Roman" panose="02020603050405020304" pitchFamily="18" charset="0"/>
                          <a:ea typeface="+mn-ea"/>
                          <a:cs typeface="Times New Roman" panose="02020603050405020304" pitchFamily="18" charset="0"/>
                        </a:rPr>
                        <a:t>Even where a debtor may be exposed to U.S. litigation, if the debtor has no actual assets in the U.S., ongoing litigation in the U.S. may be only a minimal threat to the restructuring.</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229633">
                <a:tc>
                  <a:txBody>
                    <a:bodyPr/>
                    <a:lstStyle/>
                    <a:p>
                      <a:pPr marL="0" indent="0">
                        <a:buFont typeface="Arial" panose="020B0604020202020204" pitchFamily="34" charset="0"/>
                        <a:buNone/>
                      </a:pPr>
                      <a:r>
                        <a:rPr lang="en-US" sz="1100" b="1" dirty="0">
                          <a:solidFill>
                            <a:prstClr val="black"/>
                          </a:solidFill>
                          <a:latin typeface="Times New Roman" panose="02020603050405020304" pitchFamily="18" charset="0"/>
                          <a:cs typeface="Times New Roman" panose="02020603050405020304" pitchFamily="18" charset="0"/>
                        </a:rPr>
                        <a:t>Timing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15888" indent="-115888" algn="l" defTabSz="914400" rtl="0" eaLnBrk="1" latinLnBrk="0" hangingPunct="1">
                        <a:buFont typeface="Arial" panose="020B0604020202020204" pitchFamily="34" charset="0"/>
                        <a:buChar char="•"/>
                      </a:pPr>
                      <a:r>
                        <a:rPr lang="en-US" sz="1100" i="0" u="none" kern="1200" baseline="0" dirty="0">
                          <a:solidFill>
                            <a:schemeClr val="dk1"/>
                          </a:solidFill>
                          <a:latin typeface="Times New Roman" panose="02020603050405020304" pitchFamily="18" charset="0"/>
                          <a:ea typeface="+mn-ea"/>
                          <a:cs typeface="Times New Roman" panose="02020603050405020304" pitchFamily="18" charset="0"/>
                        </a:rPr>
                        <a:t>Where time is of the essence and the Chapter 15 proceeding is not absolutely necessary, Chapter 15 could be a source of implementation delay given U.S. courts’ focus on due process and adequate notice.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r h="471407">
                <a:tc>
                  <a:txBody>
                    <a:bodyPr/>
                    <a:lstStyle/>
                    <a:p>
                      <a:pPr marL="0" indent="0">
                        <a:buFont typeface="Arial" panose="020B0604020202020204" pitchFamily="34" charset="0"/>
                        <a:buNone/>
                      </a:pPr>
                      <a:r>
                        <a:rPr lang="en-US" sz="1100" b="1" dirty="0">
                          <a:solidFill>
                            <a:prstClr val="black"/>
                          </a:solidFill>
                          <a:latin typeface="Times New Roman" panose="02020603050405020304" pitchFamily="18" charset="0"/>
                          <a:cs typeface="Times New Roman" panose="02020603050405020304" pitchFamily="18" charset="0"/>
                        </a:rPr>
                        <a:t>Exposure</a:t>
                      </a:r>
                      <a:r>
                        <a:rPr lang="en-US" sz="1100" b="1" baseline="0" dirty="0">
                          <a:solidFill>
                            <a:prstClr val="black"/>
                          </a:solidFill>
                          <a:latin typeface="Times New Roman" panose="02020603050405020304" pitchFamily="18" charset="0"/>
                          <a:cs typeface="Times New Roman" panose="02020603050405020304" pitchFamily="18" charset="0"/>
                        </a:rPr>
                        <a:t> to discovery</a:t>
                      </a:r>
                      <a:endParaRPr lang="en-US" sz="1100" b="1" dirty="0">
                        <a:solidFill>
                          <a:prstClr val="black"/>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15888" indent="-115888" algn="l" defTabSz="914400" rtl="0" eaLnBrk="1" latinLnBrk="0" hangingPunct="1">
                        <a:buFont typeface="Arial" panose="020B0604020202020204" pitchFamily="34" charset="0"/>
                        <a:buChar char="•"/>
                      </a:pPr>
                      <a:r>
                        <a:rPr lang="en-US" sz="1100" i="0" u="none" kern="1200" baseline="0" dirty="0">
                          <a:solidFill>
                            <a:schemeClr val="dk1"/>
                          </a:solidFill>
                          <a:latin typeface="Times New Roman" panose="02020603050405020304" pitchFamily="18" charset="0"/>
                          <a:ea typeface="+mn-ea"/>
                          <a:cs typeface="Times New Roman" panose="02020603050405020304" pitchFamily="18" charset="0"/>
                        </a:rPr>
                        <a:t>Unlike many foreign regimes, parties to U.S. Chapter 15 proceedings subject themselves to the discovery process in the United States.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7245167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tabLst>
                <a:tab pos="1423988" algn="l"/>
              </a:tabLst>
            </a:pPr>
            <a:r>
              <a:rPr lang="en-US" dirty="0"/>
              <a:t>What Does a Typical Chapter 15 Case Look Like?</a:t>
            </a:r>
          </a:p>
        </p:txBody>
      </p:sp>
      <p:sp>
        <p:nvSpPr>
          <p:cNvPr id="4" name="Footer Placeholder 3"/>
          <p:cNvSpPr>
            <a:spLocks noGrp="1"/>
          </p:cNvSpPr>
          <p:nvPr>
            <p:ph type="ftr" sz="quarter" idx="13"/>
          </p:nvPr>
        </p:nvSpPr>
        <p:spPr/>
        <p:txBody>
          <a:bodyPr/>
          <a:lstStyle/>
          <a:p>
            <a:endParaRPr lang="en-US" dirty="0"/>
          </a:p>
        </p:txBody>
      </p:sp>
    </p:spTree>
    <p:extLst>
      <p:ext uri="{BB962C8B-B14F-4D97-AF65-F5344CB8AC3E}">
        <p14:creationId xmlns:p14="http://schemas.microsoft.com/office/powerpoint/2010/main" val="38958004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D.1. Indicative Process Overview*</a:t>
            </a:r>
          </a:p>
        </p:txBody>
      </p:sp>
      <p:sp>
        <p:nvSpPr>
          <p:cNvPr id="4" name="Footer Placeholder 3"/>
          <p:cNvSpPr>
            <a:spLocks noGrp="1"/>
          </p:cNvSpPr>
          <p:nvPr>
            <p:ph type="ftr" sz="quarter" idx="12"/>
          </p:nvPr>
        </p:nvSpPr>
        <p:spPr>
          <a:xfrm>
            <a:off x="1371600" y="6400800"/>
            <a:ext cx="7467600" cy="463372"/>
          </a:xfrm>
        </p:spPr>
        <p:txBody>
          <a:bodyPr/>
          <a:lstStyle/>
          <a:p>
            <a:pPr algn="l"/>
            <a:r>
              <a:rPr lang="en-US" sz="800" dirty="0"/>
              <a:t>*Note: This visual represents a “typical” Chapter 15 proceeding in that the Chapter 15 proceeding is filed concurrently or shortly after the commencement of the foreign proceeding, prior to any plan voting or confirmation.  However, there is nothing that prevents a debtor from seeking other relief concurrently with recognition, and where a Chapter 15 proceeding is filed after a plan is confirmed, a debtor may seek recognition of a foreign proceeding and enforcement of the plan at the same time.</a:t>
            </a:r>
          </a:p>
        </p:txBody>
      </p:sp>
      <p:sp>
        <p:nvSpPr>
          <p:cNvPr id="6" name="TextBox 5"/>
          <p:cNvSpPr txBox="1"/>
          <p:nvPr/>
        </p:nvSpPr>
        <p:spPr>
          <a:xfrm>
            <a:off x="2667000" y="3078836"/>
            <a:ext cx="1420752" cy="507447"/>
          </a:xfrm>
          <a:prstGeom prst="rect">
            <a:avLst/>
          </a:prstGeom>
          <a:solidFill>
            <a:srgbClr val="CCFFFF"/>
          </a:solidFill>
          <a:ln w="19050">
            <a:solidFill>
              <a:srgbClr val="00B0F0"/>
            </a:solidFill>
          </a:ln>
        </p:spPr>
        <p:txBody>
          <a:bodyPr wrap="square" rtlCol="0">
            <a:spAutoFit/>
          </a:bodyPr>
          <a:lstStyle>
            <a:defPPr>
              <a:defRPr lang="en-US"/>
            </a:defPPr>
            <a:lvl1pPr algn="ctr">
              <a:defRPr sz="1199" b="1">
                <a:solidFill>
                  <a:prstClr val="black"/>
                </a:solidFill>
                <a:latin typeface="Times New Roman" panose="02020603050405020304" pitchFamily="18" charset="0"/>
                <a:cs typeface="Times New Roman" panose="02020603050405020304" pitchFamily="18" charset="0"/>
              </a:defRPr>
            </a:lvl1pPr>
          </a:lstStyle>
          <a:p>
            <a:r>
              <a:rPr lang="en-US" sz="899" dirty="0"/>
              <a:t>U.S. Ch. 15 Court Rules on Recognition of Foreign Proceeding</a:t>
            </a:r>
          </a:p>
        </p:txBody>
      </p:sp>
      <p:sp>
        <p:nvSpPr>
          <p:cNvPr id="7" name="TextBox 6"/>
          <p:cNvSpPr txBox="1"/>
          <p:nvPr/>
        </p:nvSpPr>
        <p:spPr>
          <a:xfrm>
            <a:off x="5341681" y="1487721"/>
            <a:ext cx="1637483" cy="369075"/>
          </a:xfrm>
          <a:prstGeom prst="rect">
            <a:avLst/>
          </a:prstGeom>
          <a:solidFill>
            <a:schemeClr val="accent2">
              <a:lumMod val="40000"/>
              <a:lumOff val="60000"/>
            </a:schemeClr>
          </a:solidFill>
          <a:ln w="19050">
            <a:solidFill>
              <a:schemeClr val="accent2"/>
            </a:solidFill>
          </a:ln>
        </p:spPr>
        <p:txBody>
          <a:bodyPr wrap="square" rtlCol="0">
            <a:spAutoFit/>
          </a:bodyPr>
          <a:lstStyle>
            <a:defPPr>
              <a:defRPr lang="en-US"/>
            </a:defPPr>
            <a:lvl1pPr algn="ctr">
              <a:defRPr sz="1199" b="1">
                <a:solidFill>
                  <a:prstClr val="black"/>
                </a:solidFill>
                <a:latin typeface="Times New Roman" panose="02020603050405020304" pitchFamily="18" charset="0"/>
                <a:cs typeface="Times New Roman" panose="02020603050405020304" pitchFamily="18" charset="0"/>
              </a:defRPr>
            </a:lvl1pPr>
          </a:lstStyle>
          <a:p>
            <a:r>
              <a:rPr lang="en-US" sz="899" dirty="0"/>
              <a:t>Confirmation of Plan in Foreign Jurisdiction </a:t>
            </a:r>
          </a:p>
        </p:txBody>
      </p:sp>
      <p:sp>
        <p:nvSpPr>
          <p:cNvPr id="8" name="TextBox 7"/>
          <p:cNvSpPr txBox="1"/>
          <p:nvPr/>
        </p:nvSpPr>
        <p:spPr>
          <a:xfrm>
            <a:off x="113319" y="3074201"/>
            <a:ext cx="2012861" cy="507447"/>
          </a:xfrm>
          <a:prstGeom prst="rect">
            <a:avLst/>
          </a:prstGeom>
          <a:solidFill>
            <a:srgbClr val="CCFFFF"/>
          </a:solidFill>
          <a:ln w="19050">
            <a:solidFill>
              <a:srgbClr val="00B0F0"/>
            </a:solidFill>
          </a:ln>
        </p:spPr>
        <p:txBody>
          <a:bodyPr wrap="square" rtlCol="0">
            <a:spAutoFit/>
          </a:bodyPr>
          <a:lstStyle>
            <a:defPPr>
              <a:defRPr lang="en-US"/>
            </a:defPPr>
            <a:lvl1pPr algn="ctr">
              <a:defRPr sz="1199" b="1">
                <a:solidFill>
                  <a:prstClr val="black"/>
                </a:solidFill>
                <a:latin typeface="Times New Roman" panose="02020603050405020304" pitchFamily="18" charset="0"/>
                <a:cs typeface="Times New Roman" panose="02020603050405020304" pitchFamily="18" charset="0"/>
              </a:defRPr>
            </a:lvl1pPr>
          </a:lstStyle>
          <a:p>
            <a:r>
              <a:rPr lang="en-US" sz="899" dirty="0"/>
              <a:t>Day 0 – Debtor’s Foreign Representative commences Chapter 15 proceeding</a:t>
            </a:r>
          </a:p>
        </p:txBody>
      </p:sp>
      <p:sp>
        <p:nvSpPr>
          <p:cNvPr id="10" name="TextBox 9"/>
          <p:cNvSpPr txBox="1"/>
          <p:nvPr/>
        </p:nvSpPr>
        <p:spPr>
          <a:xfrm>
            <a:off x="2670031" y="4207520"/>
            <a:ext cx="1408627" cy="611706"/>
          </a:xfrm>
          <a:prstGeom prst="rect">
            <a:avLst/>
          </a:prstGeom>
          <a:solidFill>
            <a:schemeClr val="bg1"/>
          </a:solidFill>
          <a:ln w="19050">
            <a:solidFill>
              <a:schemeClr val="accent5">
                <a:lumMod val="50000"/>
              </a:schemeClr>
            </a:solidFill>
          </a:ln>
        </p:spPr>
        <p:txBody>
          <a:bodyPr wrap="square" rtlCol="0">
            <a:spAutoFit/>
          </a:bodyPr>
          <a:lstStyle>
            <a:defPPr>
              <a:defRPr lang="en-US"/>
            </a:defPPr>
            <a:lvl1pPr>
              <a:defRPr sz="900">
                <a:latin typeface="Times New Roman" panose="02020603050405020304" pitchFamily="18" charset="0"/>
                <a:cs typeface="Times New Roman" panose="02020603050405020304" pitchFamily="18" charset="0"/>
              </a:defRPr>
            </a:lvl1pPr>
          </a:lstStyle>
          <a:p>
            <a:r>
              <a:rPr lang="en-US" sz="675" dirty="0"/>
              <a:t>Recognition of the foreign proceeding as a “</a:t>
            </a:r>
            <a:r>
              <a:rPr lang="en-US" sz="675" b="1" dirty="0"/>
              <a:t>foreign main proceeding</a:t>
            </a:r>
            <a:r>
              <a:rPr lang="en-US" sz="675" dirty="0"/>
              <a:t>” results in, </a:t>
            </a:r>
            <a:r>
              <a:rPr lang="en-US" sz="675" i="1" dirty="0"/>
              <a:t>inter alia</a:t>
            </a:r>
            <a:r>
              <a:rPr lang="en-US" sz="675" dirty="0"/>
              <a:t>, </a:t>
            </a:r>
            <a:r>
              <a:rPr lang="en-US" sz="675" b="1" dirty="0"/>
              <a:t>automatic stay</a:t>
            </a:r>
            <a:r>
              <a:rPr lang="en-US" sz="675" dirty="0"/>
              <a:t> for debtor’s assets in the United States.</a:t>
            </a:r>
          </a:p>
        </p:txBody>
      </p:sp>
      <p:sp>
        <p:nvSpPr>
          <p:cNvPr id="11" name="TextBox 10"/>
          <p:cNvSpPr txBox="1"/>
          <p:nvPr/>
        </p:nvSpPr>
        <p:spPr>
          <a:xfrm>
            <a:off x="5726342" y="3097886"/>
            <a:ext cx="1505054" cy="507447"/>
          </a:xfrm>
          <a:prstGeom prst="rect">
            <a:avLst/>
          </a:prstGeom>
          <a:solidFill>
            <a:srgbClr val="CCFFFF"/>
          </a:solidFill>
          <a:ln w="19050">
            <a:solidFill>
              <a:srgbClr val="00B0F0"/>
            </a:solidFill>
          </a:ln>
        </p:spPr>
        <p:txBody>
          <a:bodyPr wrap="square" rtlCol="0">
            <a:spAutoFit/>
          </a:bodyPr>
          <a:lstStyle>
            <a:defPPr>
              <a:defRPr lang="en-US"/>
            </a:defPPr>
            <a:lvl1pPr algn="ctr">
              <a:defRPr sz="1199" b="1">
                <a:solidFill>
                  <a:prstClr val="black"/>
                </a:solidFill>
                <a:latin typeface="Times New Roman" panose="02020603050405020304" pitchFamily="18" charset="0"/>
                <a:cs typeface="Times New Roman" panose="02020603050405020304" pitchFamily="18" charset="0"/>
              </a:defRPr>
            </a:lvl1pPr>
          </a:lstStyle>
          <a:p>
            <a:r>
              <a:rPr lang="en-US" sz="899" dirty="0"/>
              <a:t>Debtor Seeks Enforcement of Foreign Plan in Ch. 15 Proceeding</a:t>
            </a:r>
          </a:p>
        </p:txBody>
      </p:sp>
      <p:cxnSp>
        <p:nvCxnSpPr>
          <p:cNvPr id="12" name="Straight Arrow Connector 11"/>
          <p:cNvCxnSpPr/>
          <p:nvPr/>
        </p:nvCxnSpPr>
        <p:spPr>
          <a:xfrm>
            <a:off x="113319" y="2840711"/>
            <a:ext cx="8906857" cy="0"/>
          </a:xfrm>
          <a:prstGeom prst="straightConnector1">
            <a:avLst/>
          </a:prstGeom>
          <a:ln w="57150">
            <a:solidFill>
              <a:schemeClr val="accent6"/>
            </a:solidFill>
            <a:tailEnd type="triangle"/>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a:endCxn id="8" idx="0"/>
          </p:cNvCxnSpPr>
          <p:nvPr/>
        </p:nvCxnSpPr>
        <p:spPr>
          <a:xfrm>
            <a:off x="1116531" y="2843985"/>
            <a:ext cx="3219" cy="230216"/>
          </a:xfrm>
          <a:prstGeom prst="line">
            <a:avLst/>
          </a:prstGeom>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3249736" y="2836412"/>
            <a:ext cx="0" cy="260855"/>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6726755" y="2836412"/>
            <a:ext cx="0" cy="260855"/>
          </a:xfrm>
          <a:prstGeom prst="line">
            <a:avLst/>
          </a:prstGeom>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6171521" y="1857347"/>
            <a:ext cx="0" cy="990598"/>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sp>
        <p:nvSpPr>
          <p:cNvPr id="18" name="Right Brace 17"/>
          <p:cNvSpPr/>
          <p:nvPr/>
        </p:nvSpPr>
        <p:spPr>
          <a:xfrm rot="5400000">
            <a:off x="2067418" y="1897609"/>
            <a:ext cx="273186" cy="2126129"/>
          </a:xfrm>
          <a:prstGeom prst="rightBrace">
            <a:avLst>
              <a:gd name="adj1" fmla="val 8333"/>
              <a:gd name="adj2" fmla="val 44115"/>
            </a:avLst>
          </a:prstGeom>
          <a:ln>
            <a:solidFill>
              <a:schemeClr val="accent5">
                <a:lumMod val="5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350" dirty="0"/>
          </a:p>
        </p:txBody>
      </p:sp>
      <p:sp>
        <p:nvSpPr>
          <p:cNvPr id="19" name="TextBox 18"/>
          <p:cNvSpPr txBox="1"/>
          <p:nvPr/>
        </p:nvSpPr>
        <p:spPr>
          <a:xfrm>
            <a:off x="2106541" y="3095932"/>
            <a:ext cx="595301" cy="196208"/>
          </a:xfrm>
          <a:prstGeom prst="rect">
            <a:avLst/>
          </a:prstGeom>
          <a:noFill/>
          <a:ln>
            <a:noFill/>
          </a:ln>
        </p:spPr>
        <p:txBody>
          <a:bodyPr wrap="square" rtlCol="0">
            <a:spAutoFit/>
          </a:bodyPr>
          <a:lstStyle/>
          <a:p>
            <a:r>
              <a:rPr lang="en-US" sz="675" b="1" i="1" dirty="0">
                <a:solidFill>
                  <a:schemeClr val="accent5">
                    <a:lumMod val="50000"/>
                  </a:schemeClr>
                </a:solidFill>
                <a:latin typeface="Times New Roman" panose="02020603050405020304" pitchFamily="18" charset="0"/>
                <a:cs typeface="Times New Roman" panose="02020603050405020304" pitchFamily="18" charset="0"/>
              </a:rPr>
              <a:t>30-60 days</a:t>
            </a:r>
          </a:p>
        </p:txBody>
      </p:sp>
      <p:sp>
        <p:nvSpPr>
          <p:cNvPr id="20" name="Right Brace 19"/>
          <p:cNvSpPr/>
          <p:nvPr/>
        </p:nvSpPr>
        <p:spPr>
          <a:xfrm rot="5400000">
            <a:off x="4450747" y="1649934"/>
            <a:ext cx="273186" cy="2640529"/>
          </a:xfrm>
          <a:prstGeom prst="rightBrace">
            <a:avLst>
              <a:gd name="adj1" fmla="val 8333"/>
              <a:gd name="adj2" fmla="val 54010"/>
            </a:avLst>
          </a:prstGeom>
          <a:ln>
            <a:solidFill>
              <a:schemeClr val="accent5">
                <a:lumMod val="5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350" dirty="0"/>
          </a:p>
        </p:txBody>
      </p:sp>
      <p:sp>
        <p:nvSpPr>
          <p:cNvPr id="21" name="TextBox 20"/>
          <p:cNvSpPr txBox="1"/>
          <p:nvPr/>
        </p:nvSpPr>
        <p:spPr>
          <a:xfrm>
            <a:off x="4191000" y="3103786"/>
            <a:ext cx="1392754" cy="1754326"/>
          </a:xfrm>
          <a:prstGeom prst="rect">
            <a:avLst/>
          </a:prstGeom>
          <a:noFill/>
        </p:spPr>
        <p:txBody>
          <a:bodyPr wrap="square" rtlCol="0">
            <a:spAutoFit/>
          </a:bodyPr>
          <a:lstStyle/>
          <a:p>
            <a:r>
              <a:rPr lang="en-US" sz="675" b="1" i="1" dirty="0">
                <a:solidFill>
                  <a:schemeClr val="accent5">
                    <a:lumMod val="50000"/>
                  </a:schemeClr>
                </a:solidFill>
                <a:latin typeface="Times New Roman" panose="02020603050405020304" pitchFamily="18" charset="0"/>
                <a:cs typeface="Times New Roman" panose="02020603050405020304" pitchFamily="18" charset="0"/>
              </a:rPr>
              <a:t>Often a quiet period in Chapter 15 proceedings, Debtors are required to file periodic updates on material developments in the case or a change of status with respect to the foreign representative with the Chapter 15 court (called Section 1518 updates).  In terms of actions by third parties, creditors may file statements regarding the local proceeding (which you may or may not choose to respond to) and during this time creditors may seek to lift the stay if there is cause. </a:t>
            </a:r>
          </a:p>
        </p:txBody>
      </p:sp>
      <p:sp>
        <p:nvSpPr>
          <p:cNvPr id="22" name="Right Brace 21"/>
          <p:cNvSpPr/>
          <p:nvPr/>
        </p:nvSpPr>
        <p:spPr>
          <a:xfrm rot="16200000">
            <a:off x="2573743" y="-799472"/>
            <a:ext cx="1253316" cy="5943600"/>
          </a:xfrm>
          <a:prstGeom prst="rightBrace">
            <a:avLst/>
          </a:prstGeom>
          <a:ln>
            <a:solidFill>
              <a:schemeClr val="accent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350" dirty="0"/>
          </a:p>
        </p:txBody>
      </p:sp>
      <p:sp>
        <p:nvSpPr>
          <p:cNvPr id="25" name="TextBox 24"/>
          <p:cNvSpPr txBox="1"/>
          <p:nvPr/>
        </p:nvSpPr>
        <p:spPr>
          <a:xfrm>
            <a:off x="7267969" y="4184904"/>
            <a:ext cx="1209281" cy="645818"/>
          </a:xfrm>
          <a:prstGeom prst="rect">
            <a:avLst/>
          </a:prstGeom>
          <a:solidFill>
            <a:srgbClr val="CCFFFF"/>
          </a:solidFill>
          <a:ln w="19050">
            <a:solidFill>
              <a:srgbClr val="00B0F0"/>
            </a:solidFill>
          </a:ln>
        </p:spPr>
        <p:txBody>
          <a:bodyPr wrap="square" rtlCol="0">
            <a:spAutoFit/>
          </a:bodyPr>
          <a:lstStyle>
            <a:defPPr>
              <a:defRPr lang="en-US"/>
            </a:defPPr>
            <a:lvl1pPr algn="ctr">
              <a:defRPr sz="1199" b="1">
                <a:solidFill>
                  <a:prstClr val="black"/>
                </a:solidFill>
                <a:latin typeface="Times New Roman" panose="02020603050405020304" pitchFamily="18" charset="0"/>
                <a:cs typeface="Times New Roman" panose="02020603050405020304" pitchFamily="18" charset="0"/>
              </a:defRPr>
            </a:lvl1pPr>
          </a:lstStyle>
          <a:p>
            <a:r>
              <a:rPr lang="en-US" sz="899" dirty="0"/>
              <a:t>Ch. 15 Court Issues Order Enforcing Foreign Plan in the U.S.</a:t>
            </a:r>
          </a:p>
        </p:txBody>
      </p:sp>
      <p:sp>
        <p:nvSpPr>
          <p:cNvPr id="26" name="Right Brace 25"/>
          <p:cNvSpPr/>
          <p:nvPr/>
        </p:nvSpPr>
        <p:spPr>
          <a:xfrm rot="5400000">
            <a:off x="7465409" y="2123525"/>
            <a:ext cx="273186" cy="1750496"/>
          </a:xfrm>
          <a:prstGeom prst="rightBrace">
            <a:avLst/>
          </a:prstGeom>
          <a:ln>
            <a:solidFill>
              <a:schemeClr val="accent5">
                <a:lumMod val="5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350" dirty="0"/>
          </a:p>
        </p:txBody>
      </p:sp>
      <p:sp>
        <p:nvSpPr>
          <p:cNvPr id="27" name="TextBox 26"/>
          <p:cNvSpPr txBox="1"/>
          <p:nvPr/>
        </p:nvSpPr>
        <p:spPr>
          <a:xfrm>
            <a:off x="7222344" y="3210232"/>
            <a:ext cx="1159656" cy="819455"/>
          </a:xfrm>
          <a:prstGeom prst="rect">
            <a:avLst/>
          </a:prstGeom>
          <a:noFill/>
          <a:ln>
            <a:noFill/>
          </a:ln>
        </p:spPr>
        <p:txBody>
          <a:bodyPr wrap="square" rtlCol="0">
            <a:spAutoFit/>
          </a:bodyPr>
          <a:lstStyle/>
          <a:p>
            <a:r>
              <a:rPr lang="en-US" sz="675" b="1" i="1" dirty="0">
                <a:solidFill>
                  <a:schemeClr val="accent5">
                    <a:lumMod val="50000"/>
                  </a:schemeClr>
                </a:solidFill>
                <a:latin typeface="Times New Roman" panose="02020603050405020304" pitchFamily="18" charset="0"/>
                <a:cs typeface="Times New Roman" panose="02020603050405020304" pitchFamily="18" charset="0"/>
              </a:rPr>
              <a:t>Variable length depending on complexity, but typically the enforcement of a foreign-confirmed plan is the most heavily litigated portion of a Chapter 15 proceeding</a:t>
            </a:r>
          </a:p>
        </p:txBody>
      </p:sp>
      <p:sp>
        <p:nvSpPr>
          <p:cNvPr id="28" name="TextBox 27"/>
          <p:cNvSpPr txBox="1"/>
          <p:nvPr/>
        </p:nvSpPr>
        <p:spPr>
          <a:xfrm>
            <a:off x="113319" y="1284553"/>
            <a:ext cx="1027628" cy="922560"/>
          </a:xfrm>
          <a:prstGeom prst="rect">
            <a:avLst/>
          </a:prstGeom>
          <a:solidFill>
            <a:schemeClr val="accent2">
              <a:lumMod val="40000"/>
              <a:lumOff val="60000"/>
            </a:schemeClr>
          </a:solidFill>
          <a:ln w="19050">
            <a:solidFill>
              <a:schemeClr val="accent2"/>
            </a:solidFill>
          </a:ln>
        </p:spPr>
        <p:txBody>
          <a:bodyPr wrap="square" rtlCol="0">
            <a:spAutoFit/>
          </a:bodyPr>
          <a:lstStyle>
            <a:defPPr>
              <a:defRPr lang="en-US"/>
            </a:defPPr>
            <a:lvl1pPr algn="ctr">
              <a:defRPr sz="1199" b="1">
                <a:solidFill>
                  <a:prstClr val="black"/>
                </a:solidFill>
                <a:latin typeface="Times New Roman" panose="02020603050405020304" pitchFamily="18" charset="0"/>
                <a:cs typeface="Times New Roman" panose="02020603050405020304" pitchFamily="18" charset="0"/>
              </a:defRPr>
            </a:lvl1pPr>
          </a:lstStyle>
          <a:p>
            <a:r>
              <a:rPr lang="en-US" sz="899" dirty="0"/>
              <a:t>Debtor files insolvency proceeding in foreign jurisdiction</a:t>
            </a:r>
          </a:p>
          <a:p>
            <a:endParaRPr lang="en-US" sz="899" dirty="0"/>
          </a:p>
        </p:txBody>
      </p:sp>
      <p:sp>
        <p:nvSpPr>
          <p:cNvPr id="29" name="Right Brace 28"/>
          <p:cNvSpPr/>
          <p:nvPr/>
        </p:nvSpPr>
        <p:spPr>
          <a:xfrm rot="16200000">
            <a:off x="6258088" y="2309907"/>
            <a:ext cx="391830" cy="564964"/>
          </a:xfrm>
          <a:prstGeom prst="rightBrace">
            <a:avLst/>
          </a:prstGeom>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350" dirty="0"/>
          </a:p>
        </p:txBody>
      </p:sp>
      <p:sp>
        <p:nvSpPr>
          <p:cNvPr id="30" name="TextBox 29"/>
          <p:cNvSpPr txBox="1"/>
          <p:nvPr/>
        </p:nvSpPr>
        <p:spPr>
          <a:xfrm>
            <a:off x="2567033" y="1219200"/>
            <a:ext cx="1266813" cy="300082"/>
          </a:xfrm>
          <a:prstGeom prst="rect">
            <a:avLst/>
          </a:prstGeom>
          <a:noFill/>
        </p:spPr>
        <p:txBody>
          <a:bodyPr wrap="square" rtlCol="0">
            <a:spAutoFit/>
          </a:bodyPr>
          <a:lstStyle/>
          <a:p>
            <a:r>
              <a:rPr lang="en-US" sz="675" b="1" i="1" dirty="0">
                <a:solidFill>
                  <a:srgbClr val="FF0000"/>
                </a:solidFill>
                <a:latin typeface="Times New Roman" panose="02020603050405020304" pitchFamily="18" charset="0"/>
                <a:cs typeface="Times New Roman" panose="02020603050405020304" pitchFamily="18" charset="0"/>
              </a:rPr>
              <a:t>Debtor Works To Confirm Plan in Foreign Jurisdiction</a:t>
            </a:r>
          </a:p>
        </p:txBody>
      </p:sp>
      <p:sp>
        <p:nvSpPr>
          <p:cNvPr id="31" name="TextBox 30"/>
          <p:cNvSpPr txBox="1"/>
          <p:nvPr/>
        </p:nvSpPr>
        <p:spPr>
          <a:xfrm>
            <a:off x="6152806" y="1893356"/>
            <a:ext cx="1188231" cy="507831"/>
          </a:xfrm>
          <a:prstGeom prst="rect">
            <a:avLst/>
          </a:prstGeom>
          <a:noFill/>
        </p:spPr>
        <p:txBody>
          <a:bodyPr wrap="square" rtlCol="0">
            <a:spAutoFit/>
          </a:bodyPr>
          <a:lstStyle/>
          <a:p>
            <a:r>
              <a:rPr lang="en-US" sz="675" b="1" i="1" dirty="0">
                <a:solidFill>
                  <a:schemeClr val="accent5">
                    <a:lumMod val="50000"/>
                  </a:schemeClr>
                </a:solidFill>
                <a:latin typeface="Times New Roman" panose="02020603050405020304" pitchFamily="18" charset="0"/>
                <a:cs typeface="Times New Roman" panose="02020603050405020304" pitchFamily="18" charset="0"/>
              </a:rPr>
              <a:t>Debtor prepares to seek enforcement of foreign-confirmed plan in Chapter 15 court</a:t>
            </a:r>
          </a:p>
        </p:txBody>
      </p:sp>
      <p:sp>
        <p:nvSpPr>
          <p:cNvPr id="32" name="TextBox 31"/>
          <p:cNvSpPr txBox="1"/>
          <p:nvPr/>
        </p:nvSpPr>
        <p:spPr>
          <a:xfrm>
            <a:off x="2666999" y="4819226"/>
            <a:ext cx="1414690" cy="715581"/>
          </a:xfrm>
          <a:prstGeom prst="rect">
            <a:avLst/>
          </a:prstGeom>
          <a:solidFill>
            <a:schemeClr val="bg1"/>
          </a:solidFill>
          <a:ln w="19050">
            <a:solidFill>
              <a:schemeClr val="accent5">
                <a:lumMod val="50000"/>
              </a:schemeClr>
            </a:solidFill>
          </a:ln>
        </p:spPr>
        <p:txBody>
          <a:bodyPr wrap="square" rtlCol="0">
            <a:spAutoFit/>
          </a:bodyPr>
          <a:lstStyle>
            <a:defPPr>
              <a:defRPr lang="en-US"/>
            </a:defPPr>
            <a:lvl1pPr>
              <a:defRPr sz="900">
                <a:latin typeface="Times New Roman" panose="02020603050405020304" pitchFamily="18" charset="0"/>
                <a:cs typeface="Times New Roman" panose="02020603050405020304" pitchFamily="18" charset="0"/>
              </a:defRPr>
            </a:lvl1pPr>
          </a:lstStyle>
          <a:p>
            <a:r>
              <a:rPr lang="en-US" sz="675" dirty="0"/>
              <a:t>Recognition of the foreign proceeding as a “</a:t>
            </a:r>
            <a:r>
              <a:rPr lang="en-US" sz="675" b="1" dirty="0"/>
              <a:t>foreign nonmain proceeding</a:t>
            </a:r>
            <a:r>
              <a:rPr lang="en-US" sz="675" dirty="0"/>
              <a:t>” </a:t>
            </a:r>
            <a:r>
              <a:rPr lang="en-US" sz="675" b="1" dirty="0"/>
              <a:t>does</a:t>
            </a:r>
            <a:r>
              <a:rPr lang="en-US" sz="675" dirty="0"/>
              <a:t> </a:t>
            </a:r>
            <a:r>
              <a:rPr lang="en-US" sz="675" b="1" dirty="0"/>
              <a:t>not result in an automatic stay</a:t>
            </a:r>
            <a:r>
              <a:rPr lang="en-US" sz="675" dirty="0"/>
              <a:t> (but courts will usually grant the stay as a matter of discretionary relief).</a:t>
            </a:r>
          </a:p>
        </p:txBody>
      </p:sp>
      <p:cxnSp>
        <p:nvCxnSpPr>
          <p:cNvPr id="33" name="Straight Connector 32"/>
          <p:cNvCxnSpPr/>
          <p:nvPr/>
        </p:nvCxnSpPr>
        <p:spPr>
          <a:xfrm flipV="1">
            <a:off x="3374344" y="3581400"/>
            <a:ext cx="0" cy="4883"/>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flipH="1">
            <a:off x="3374344" y="4588520"/>
            <a:ext cx="1"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Elbow Connector 39"/>
          <p:cNvCxnSpPr>
            <a:stCxn id="28" idx="2"/>
          </p:cNvCxnSpPr>
          <p:nvPr/>
        </p:nvCxnSpPr>
        <p:spPr>
          <a:xfrm rot="5400000">
            <a:off x="100333" y="2335381"/>
            <a:ext cx="655069" cy="398533"/>
          </a:xfrm>
          <a:prstGeom prst="bentConnector3">
            <a:avLst>
              <a:gd name="adj1" fmla="val -1427"/>
            </a:avLst>
          </a:prstGeom>
        </p:spPr>
        <p:style>
          <a:lnRef idx="1">
            <a:schemeClr val="accent2"/>
          </a:lnRef>
          <a:fillRef idx="0">
            <a:schemeClr val="accent2"/>
          </a:fillRef>
          <a:effectRef idx="0">
            <a:schemeClr val="accent2"/>
          </a:effectRef>
          <a:fontRef idx="minor">
            <a:schemeClr val="tx1"/>
          </a:fontRef>
        </p:style>
      </p:cxnSp>
      <p:sp>
        <p:nvSpPr>
          <p:cNvPr id="42" name="TextBox 41"/>
          <p:cNvSpPr txBox="1"/>
          <p:nvPr/>
        </p:nvSpPr>
        <p:spPr>
          <a:xfrm>
            <a:off x="7125517" y="1293296"/>
            <a:ext cx="1866083" cy="230704"/>
          </a:xfrm>
          <a:prstGeom prst="rect">
            <a:avLst/>
          </a:prstGeom>
          <a:solidFill>
            <a:srgbClr val="CCFFFF"/>
          </a:solidFill>
          <a:ln w="19050">
            <a:solidFill>
              <a:srgbClr val="00B0F0"/>
            </a:solidFill>
          </a:ln>
        </p:spPr>
        <p:txBody>
          <a:bodyPr wrap="square" rtlCol="0">
            <a:spAutoFit/>
          </a:bodyPr>
          <a:lstStyle>
            <a:defPPr>
              <a:defRPr lang="en-US"/>
            </a:defPPr>
            <a:lvl1pPr algn="ctr">
              <a:defRPr sz="1199" b="1">
                <a:solidFill>
                  <a:prstClr val="black"/>
                </a:solidFill>
                <a:latin typeface="Times New Roman" panose="02020603050405020304" pitchFamily="18" charset="0"/>
                <a:cs typeface="Times New Roman" panose="02020603050405020304" pitchFamily="18" charset="0"/>
              </a:defRPr>
            </a:lvl1pPr>
          </a:lstStyle>
          <a:p>
            <a:r>
              <a:rPr lang="en-US" sz="899" dirty="0"/>
              <a:t>Actions in U.S. / Chapter 15 Court</a:t>
            </a:r>
          </a:p>
        </p:txBody>
      </p:sp>
      <p:sp>
        <p:nvSpPr>
          <p:cNvPr id="43" name="TextBox 42"/>
          <p:cNvSpPr txBox="1"/>
          <p:nvPr/>
        </p:nvSpPr>
        <p:spPr>
          <a:xfrm>
            <a:off x="7125517" y="1067383"/>
            <a:ext cx="1866083" cy="230704"/>
          </a:xfrm>
          <a:prstGeom prst="rect">
            <a:avLst/>
          </a:prstGeom>
          <a:solidFill>
            <a:schemeClr val="accent2">
              <a:lumMod val="40000"/>
              <a:lumOff val="60000"/>
            </a:schemeClr>
          </a:solidFill>
          <a:ln w="19050">
            <a:solidFill>
              <a:schemeClr val="accent2"/>
            </a:solidFill>
          </a:ln>
        </p:spPr>
        <p:txBody>
          <a:bodyPr wrap="square" rtlCol="0">
            <a:spAutoFit/>
          </a:bodyPr>
          <a:lstStyle>
            <a:defPPr>
              <a:defRPr lang="en-US"/>
            </a:defPPr>
            <a:lvl1pPr algn="ctr">
              <a:defRPr sz="1199" b="1">
                <a:solidFill>
                  <a:prstClr val="black"/>
                </a:solidFill>
                <a:latin typeface="Times New Roman" panose="02020603050405020304" pitchFamily="18" charset="0"/>
                <a:cs typeface="Times New Roman" panose="02020603050405020304" pitchFamily="18" charset="0"/>
              </a:defRPr>
            </a:lvl1pPr>
          </a:lstStyle>
          <a:p>
            <a:r>
              <a:rPr lang="en-US" sz="899" dirty="0"/>
              <a:t>Actions in Foreign Jurisdiction</a:t>
            </a:r>
          </a:p>
        </p:txBody>
      </p:sp>
      <p:sp>
        <p:nvSpPr>
          <p:cNvPr id="46" name="TextBox 45"/>
          <p:cNvSpPr txBox="1"/>
          <p:nvPr/>
        </p:nvSpPr>
        <p:spPr>
          <a:xfrm>
            <a:off x="116546" y="3593713"/>
            <a:ext cx="2009634" cy="2169825"/>
          </a:xfrm>
          <a:prstGeom prst="rect">
            <a:avLst/>
          </a:prstGeom>
          <a:solidFill>
            <a:schemeClr val="bg1"/>
          </a:solidFill>
          <a:ln w="19050">
            <a:solidFill>
              <a:schemeClr val="accent5">
                <a:lumMod val="50000"/>
              </a:schemeClr>
            </a:solidFill>
          </a:ln>
        </p:spPr>
        <p:txBody>
          <a:bodyPr wrap="square" rtlCol="0">
            <a:spAutoFit/>
          </a:bodyPr>
          <a:lstStyle>
            <a:defPPr>
              <a:defRPr lang="en-US"/>
            </a:defPPr>
            <a:lvl1pPr>
              <a:defRPr sz="900">
                <a:latin typeface="Times New Roman" panose="02020603050405020304" pitchFamily="18" charset="0"/>
                <a:cs typeface="Times New Roman" panose="02020603050405020304" pitchFamily="18" charset="0"/>
              </a:defRPr>
            </a:lvl1pPr>
          </a:lstStyle>
          <a:p>
            <a:r>
              <a:rPr lang="en-US" sz="675" dirty="0"/>
              <a:t>Typically, the following pleadings / motions are filed in immediately after commencement of the proceeding:</a:t>
            </a:r>
            <a:endParaRPr lang="en-US" sz="675" b="1" dirty="0"/>
          </a:p>
          <a:p>
            <a:pPr marL="115888" indent="-115888">
              <a:buFont typeface="Arial" panose="020B0604020202020204" pitchFamily="34" charset="0"/>
              <a:buChar char="•"/>
            </a:pPr>
            <a:endParaRPr lang="en-US" sz="675" dirty="0"/>
          </a:p>
          <a:p>
            <a:pPr marL="115888" indent="-115888">
              <a:buFont typeface="Arial" panose="020B0604020202020204" pitchFamily="34" charset="0"/>
              <a:buChar char="•"/>
            </a:pPr>
            <a:r>
              <a:rPr lang="en-US" sz="675" i="1" dirty="0"/>
              <a:t>Verified Petition </a:t>
            </a:r>
            <a:r>
              <a:rPr lang="en-US" sz="675" dirty="0"/>
              <a:t>(similar to a brief in support of recognition of the foreign proceeding either as a foreign main or foreign nonmain proceeding; includes a proposed order for which the foreign representative seeks entry) </a:t>
            </a:r>
          </a:p>
          <a:p>
            <a:pPr marL="115888" indent="-115888">
              <a:buFont typeface="Arial" panose="020B0604020202020204" pitchFamily="34" charset="0"/>
              <a:buChar char="•"/>
            </a:pPr>
            <a:endParaRPr lang="en-US" sz="675" i="1" dirty="0"/>
          </a:p>
          <a:p>
            <a:pPr marL="115888" indent="-115888">
              <a:buFont typeface="Arial" panose="020B0604020202020204" pitchFamily="34" charset="0"/>
              <a:buChar char="•"/>
            </a:pPr>
            <a:r>
              <a:rPr lang="en-US" sz="675" i="1" dirty="0"/>
              <a:t>Declarations In Support of Recognition </a:t>
            </a:r>
            <a:r>
              <a:rPr lang="en-US" sz="675" dirty="0"/>
              <a:t>(usually from foreign representative and foreign lawyer)</a:t>
            </a:r>
          </a:p>
          <a:p>
            <a:endParaRPr lang="en-US" sz="675" dirty="0"/>
          </a:p>
          <a:p>
            <a:pPr marL="115888" indent="-115888">
              <a:buFont typeface="Arial" panose="020B0604020202020204" pitchFamily="34" charset="0"/>
              <a:buChar char="•"/>
            </a:pPr>
            <a:r>
              <a:rPr lang="en-US" sz="675" i="1" dirty="0"/>
              <a:t>Motion For Provisional Relief </a:t>
            </a:r>
            <a:r>
              <a:rPr lang="en-US" sz="675" dirty="0"/>
              <a:t>(typically seeks entry of a provisional stay and other relief while court’s recognition ruling is pending)</a:t>
            </a:r>
          </a:p>
          <a:p>
            <a:pPr marL="115888" indent="-115888">
              <a:buFont typeface="Arial" panose="020B0604020202020204" pitchFamily="34" charset="0"/>
              <a:buChar char="•"/>
            </a:pPr>
            <a:endParaRPr lang="en-US" sz="675" i="1" dirty="0"/>
          </a:p>
          <a:p>
            <a:pPr marL="115888" indent="-115888">
              <a:buFont typeface="Arial" panose="020B0604020202020204" pitchFamily="34" charset="0"/>
              <a:buChar char="•"/>
            </a:pPr>
            <a:r>
              <a:rPr lang="en-US" sz="675" i="1" dirty="0"/>
              <a:t>Other Necessary Procedural Motions </a:t>
            </a:r>
            <a:r>
              <a:rPr lang="en-US" sz="675" dirty="0"/>
              <a:t>(</a:t>
            </a:r>
            <a:r>
              <a:rPr lang="en-US" sz="675" i="1" dirty="0"/>
              <a:t>e.g.</a:t>
            </a:r>
            <a:r>
              <a:rPr lang="en-US" sz="675" dirty="0"/>
              <a:t>, joint administration; to shorten applicable time periods, etc.)</a:t>
            </a:r>
          </a:p>
        </p:txBody>
      </p:sp>
      <p:sp>
        <p:nvSpPr>
          <p:cNvPr id="58" name="TextBox 57"/>
          <p:cNvSpPr txBox="1"/>
          <p:nvPr/>
        </p:nvSpPr>
        <p:spPr>
          <a:xfrm>
            <a:off x="116546" y="5740569"/>
            <a:ext cx="2009634" cy="611706"/>
          </a:xfrm>
          <a:prstGeom prst="rect">
            <a:avLst/>
          </a:prstGeom>
          <a:solidFill>
            <a:schemeClr val="bg1"/>
          </a:solidFill>
          <a:ln w="19050">
            <a:solidFill>
              <a:schemeClr val="accent5">
                <a:lumMod val="50000"/>
              </a:schemeClr>
            </a:solidFill>
          </a:ln>
        </p:spPr>
        <p:txBody>
          <a:bodyPr wrap="square" rtlCol="0">
            <a:spAutoFit/>
          </a:bodyPr>
          <a:lstStyle>
            <a:defPPr>
              <a:defRPr lang="en-US"/>
            </a:defPPr>
            <a:lvl1pPr>
              <a:defRPr sz="900">
                <a:latin typeface="Times New Roman" panose="02020603050405020304" pitchFamily="18" charset="0"/>
                <a:cs typeface="Times New Roman" panose="02020603050405020304" pitchFamily="18" charset="0"/>
              </a:defRPr>
            </a:lvl1pPr>
          </a:lstStyle>
          <a:p>
            <a:r>
              <a:rPr lang="en-US" sz="675" dirty="0"/>
              <a:t>Court typically holds a “first day” hearing within one to two days of the Chapter 15 filing and rules on motions for provisional relief (including addressing any outstanding objections) and other procedural motions</a:t>
            </a:r>
            <a:endParaRPr lang="en-US" sz="675" b="1" dirty="0"/>
          </a:p>
        </p:txBody>
      </p:sp>
      <p:sp>
        <p:nvSpPr>
          <p:cNvPr id="65" name="TextBox 64"/>
          <p:cNvSpPr txBox="1"/>
          <p:nvPr/>
        </p:nvSpPr>
        <p:spPr>
          <a:xfrm>
            <a:off x="2670031" y="3581400"/>
            <a:ext cx="1408627" cy="611706"/>
          </a:xfrm>
          <a:prstGeom prst="rect">
            <a:avLst/>
          </a:prstGeom>
          <a:solidFill>
            <a:schemeClr val="bg1"/>
          </a:solidFill>
          <a:ln w="19050">
            <a:solidFill>
              <a:schemeClr val="accent5">
                <a:lumMod val="50000"/>
              </a:schemeClr>
            </a:solidFill>
          </a:ln>
        </p:spPr>
        <p:txBody>
          <a:bodyPr wrap="square" rtlCol="0">
            <a:spAutoFit/>
          </a:bodyPr>
          <a:lstStyle>
            <a:defPPr>
              <a:defRPr lang="en-US"/>
            </a:defPPr>
            <a:lvl1pPr>
              <a:defRPr sz="900">
                <a:latin typeface="Times New Roman" panose="02020603050405020304" pitchFamily="18" charset="0"/>
                <a:cs typeface="Times New Roman" panose="02020603050405020304" pitchFamily="18" charset="0"/>
              </a:defRPr>
            </a:lvl1pPr>
          </a:lstStyle>
          <a:p>
            <a:r>
              <a:rPr lang="en-US" sz="675" dirty="0"/>
              <a:t>Chapter 15 court holds a hearing on recognition (including addressing any outstanding objections) and any other outstanding matters.</a:t>
            </a:r>
          </a:p>
        </p:txBody>
      </p:sp>
      <p:cxnSp>
        <p:nvCxnSpPr>
          <p:cNvPr id="67" name="Straight Connector 66"/>
          <p:cNvCxnSpPr/>
          <p:nvPr/>
        </p:nvCxnSpPr>
        <p:spPr>
          <a:xfrm flipV="1">
            <a:off x="3374344" y="3960294"/>
            <a:ext cx="0" cy="25063"/>
          </a:xfrm>
          <a:prstGeom prst="line">
            <a:avLst/>
          </a:prstGeom>
        </p:spPr>
        <p:style>
          <a:lnRef idx="1">
            <a:schemeClr val="accent1"/>
          </a:lnRef>
          <a:fillRef idx="0">
            <a:schemeClr val="accent1"/>
          </a:fillRef>
          <a:effectRef idx="0">
            <a:schemeClr val="accent1"/>
          </a:effectRef>
          <a:fontRef idx="minor">
            <a:schemeClr val="tx1"/>
          </a:fontRef>
        </p:style>
      </p:cxnSp>
      <p:sp>
        <p:nvSpPr>
          <p:cNvPr id="70" name="TextBox 69"/>
          <p:cNvSpPr txBox="1"/>
          <p:nvPr/>
        </p:nvSpPr>
        <p:spPr>
          <a:xfrm>
            <a:off x="2667000" y="5539643"/>
            <a:ext cx="1414689" cy="403957"/>
          </a:xfrm>
          <a:prstGeom prst="rect">
            <a:avLst/>
          </a:prstGeom>
          <a:solidFill>
            <a:schemeClr val="bg1"/>
          </a:solidFill>
          <a:ln w="19050">
            <a:solidFill>
              <a:schemeClr val="accent5">
                <a:lumMod val="50000"/>
              </a:schemeClr>
            </a:solidFill>
          </a:ln>
        </p:spPr>
        <p:txBody>
          <a:bodyPr wrap="square" rtlCol="0">
            <a:spAutoFit/>
          </a:bodyPr>
          <a:lstStyle>
            <a:defPPr>
              <a:defRPr lang="en-US"/>
            </a:defPPr>
            <a:lvl1pPr>
              <a:defRPr sz="900">
                <a:latin typeface="Times New Roman" panose="02020603050405020304" pitchFamily="18" charset="0"/>
                <a:cs typeface="Times New Roman" panose="02020603050405020304" pitchFamily="18" charset="0"/>
              </a:defRPr>
            </a:lvl1pPr>
          </a:lstStyle>
          <a:p>
            <a:r>
              <a:rPr lang="en-US" sz="675" dirty="0"/>
              <a:t>A ruling against recognition typically results in the proceedings being dismissed or an appeal</a:t>
            </a:r>
          </a:p>
        </p:txBody>
      </p:sp>
      <p:sp>
        <p:nvSpPr>
          <p:cNvPr id="72" name="TextBox 71"/>
          <p:cNvSpPr txBox="1"/>
          <p:nvPr/>
        </p:nvSpPr>
        <p:spPr>
          <a:xfrm>
            <a:off x="5726342" y="3614551"/>
            <a:ext cx="1498991" cy="2481449"/>
          </a:xfrm>
          <a:prstGeom prst="rect">
            <a:avLst/>
          </a:prstGeom>
          <a:solidFill>
            <a:schemeClr val="bg1"/>
          </a:solidFill>
          <a:ln w="19050">
            <a:solidFill>
              <a:schemeClr val="accent5">
                <a:lumMod val="50000"/>
              </a:schemeClr>
            </a:solidFill>
          </a:ln>
        </p:spPr>
        <p:txBody>
          <a:bodyPr wrap="square" rtlCol="0">
            <a:spAutoFit/>
          </a:bodyPr>
          <a:lstStyle>
            <a:defPPr>
              <a:defRPr lang="en-US"/>
            </a:defPPr>
            <a:lvl1pPr>
              <a:defRPr sz="900">
                <a:latin typeface="Times New Roman" panose="02020603050405020304" pitchFamily="18" charset="0"/>
                <a:cs typeface="Times New Roman" panose="02020603050405020304" pitchFamily="18" charset="0"/>
              </a:defRPr>
            </a:lvl1pPr>
          </a:lstStyle>
          <a:p>
            <a:r>
              <a:rPr lang="en-US" sz="675" dirty="0"/>
              <a:t>Typically, the following pleadings / motions are filed in connection with seeking enforcement of a plan confirmed in a foreign jurisdiction:</a:t>
            </a:r>
          </a:p>
          <a:p>
            <a:endParaRPr lang="en-US" sz="675" dirty="0"/>
          </a:p>
          <a:p>
            <a:pPr marL="115888" lvl="0" indent="-115888">
              <a:buFont typeface="Arial" panose="020B0604020202020204" pitchFamily="34" charset="0"/>
              <a:buChar char="•"/>
            </a:pPr>
            <a:r>
              <a:rPr lang="en-US" sz="675" i="1" dirty="0">
                <a:solidFill>
                  <a:prstClr val="black"/>
                </a:solidFill>
              </a:rPr>
              <a:t>Motion for Permanent Enforcement of Foreign-Confirmed Plan</a:t>
            </a:r>
            <a:r>
              <a:rPr lang="en-US" sz="675" dirty="0">
                <a:solidFill>
                  <a:prstClr val="black"/>
                </a:solidFill>
              </a:rPr>
              <a:t> (typical relief sought includes enforcement of releases, injunctive relief against any further actions against a debtor or its property in the U.S. and orders in connection with the retirement of old securities and/or the issuance of new ones as provided for in the foreign-confirmed plan)</a:t>
            </a:r>
            <a:endParaRPr lang="en-US" sz="675" i="1" dirty="0">
              <a:solidFill>
                <a:prstClr val="black"/>
              </a:solidFill>
            </a:endParaRPr>
          </a:p>
          <a:p>
            <a:pPr marL="115888" lvl="0" indent="-115888">
              <a:buFont typeface="Arial" panose="020B0604020202020204" pitchFamily="34" charset="0"/>
              <a:buChar char="•"/>
            </a:pPr>
            <a:endParaRPr lang="en-US" sz="675" dirty="0">
              <a:solidFill>
                <a:prstClr val="black"/>
              </a:solidFill>
            </a:endParaRPr>
          </a:p>
          <a:p>
            <a:pPr marL="115888" lvl="0" indent="-115888">
              <a:buFont typeface="Arial" panose="020B0604020202020204" pitchFamily="34" charset="0"/>
              <a:buChar char="•"/>
            </a:pPr>
            <a:r>
              <a:rPr lang="en-US" sz="675" i="1" dirty="0">
                <a:solidFill>
                  <a:prstClr val="black"/>
                </a:solidFill>
              </a:rPr>
              <a:t>Declarations in Support of Permanent Enforcement of Foreign-Confirmed Plan</a:t>
            </a:r>
            <a:r>
              <a:rPr lang="en-US" sz="675" dirty="0">
                <a:solidFill>
                  <a:prstClr val="black"/>
                </a:solidFill>
              </a:rPr>
              <a:t> (typically from foreign representative and foreign lawyer)</a:t>
            </a:r>
            <a:endParaRPr lang="en-US" sz="675" i="1" dirty="0">
              <a:solidFill>
                <a:prstClr val="black"/>
              </a:solidFill>
            </a:endParaRPr>
          </a:p>
        </p:txBody>
      </p:sp>
      <p:cxnSp>
        <p:nvCxnSpPr>
          <p:cNvPr id="79" name="Straight Connector 78"/>
          <p:cNvCxnSpPr>
            <a:endCxn id="25" idx="3"/>
          </p:cNvCxnSpPr>
          <p:nvPr/>
        </p:nvCxnSpPr>
        <p:spPr>
          <a:xfrm>
            <a:off x="8477250" y="2910815"/>
            <a:ext cx="0" cy="1596998"/>
          </a:xfrm>
          <a:prstGeom prst="line">
            <a:avLst/>
          </a:prstGeom>
          <a:ln/>
        </p:spPr>
        <p:style>
          <a:lnRef idx="1">
            <a:schemeClr val="accent1"/>
          </a:lnRef>
          <a:fillRef idx="0">
            <a:schemeClr val="accent1"/>
          </a:fillRef>
          <a:effectRef idx="0">
            <a:schemeClr val="accent1"/>
          </a:effectRef>
          <a:fontRef idx="minor">
            <a:schemeClr val="tx1"/>
          </a:fontRef>
        </p:style>
      </p:cxnSp>
      <p:sp>
        <p:nvSpPr>
          <p:cNvPr id="86" name="TextBox 85"/>
          <p:cNvSpPr txBox="1"/>
          <p:nvPr/>
        </p:nvSpPr>
        <p:spPr>
          <a:xfrm>
            <a:off x="7267969" y="4798494"/>
            <a:ext cx="1209281" cy="611706"/>
          </a:xfrm>
          <a:prstGeom prst="rect">
            <a:avLst/>
          </a:prstGeom>
          <a:solidFill>
            <a:schemeClr val="bg1"/>
          </a:solidFill>
          <a:ln w="19050">
            <a:solidFill>
              <a:schemeClr val="accent5">
                <a:lumMod val="50000"/>
              </a:schemeClr>
            </a:solidFill>
          </a:ln>
        </p:spPr>
        <p:txBody>
          <a:bodyPr wrap="square" rtlCol="0">
            <a:spAutoFit/>
          </a:bodyPr>
          <a:lstStyle>
            <a:defPPr>
              <a:defRPr lang="en-US"/>
            </a:defPPr>
            <a:lvl1pPr>
              <a:defRPr sz="900">
                <a:latin typeface="Times New Roman" panose="02020603050405020304" pitchFamily="18" charset="0"/>
                <a:cs typeface="Times New Roman" panose="02020603050405020304" pitchFamily="18" charset="0"/>
              </a:defRPr>
            </a:lvl1pPr>
          </a:lstStyle>
          <a:p>
            <a:r>
              <a:rPr lang="en-US" sz="675" dirty="0"/>
              <a:t>Chapter 15 court holds a hearing on enforcement (including addressing any outstanding objections) and any other outstanding matters</a:t>
            </a:r>
          </a:p>
        </p:txBody>
      </p:sp>
    </p:spTree>
    <p:extLst>
      <p:ext uri="{BB962C8B-B14F-4D97-AF65-F5344CB8AC3E}">
        <p14:creationId xmlns:p14="http://schemas.microsoft.com/office/powerpoint/2010/main" val="896731688"/>
      </p:ext>
    </p:extLst>
  </p:cSld>
  <p:clrMapOvr>
    <a:masterClrMapping/>
  </p:clrMapOvr>
</p:sld>
</file>

<file path=ppt/theme/theme1.xml><?xml version="1.0" encoding="utf-8"?>
<a:theme xmlns:a="http://schemas.openxmlformats.org/drawingml/2006/main" name="CG Standard">
  <a:themeElements>
    <a:clrScheme name="CG - 2">
      <a:dk1>
        <a:sysClr val="windowText" lastClr="000000"/>
      </a:dk1>
      <a:lt1>
        <a:sysClr val="window" lastClr="FFFFFF"/>
      </a:lt1>
      <a:dk2>
        <a:srgbClr val="000000"/>
      </a:dk2>
      <a:lt2>
        <a:srgbClr val="FFFFFF"/>
      </a:lt2>
      <a:accent1>
        <a:srgbClr val="96D2FA"/>
      </a:accent1>
      <a:accent2>
        <a:srgbClr val="FF9A9B"/>
      </a:accent2>
      <a:accent3>
        <a:srgbClr val="FAE678"/>
      </a:accent3>
      <a:accent4>
        <a:srgbClr val="B4B4B4"/>
      </a:accent4>
      <a:accent5>
        <a:srgbClr val="D7F0FA"/>
      </a:accent5>
      <a:accent6>
        <a:srgbClr val="32D700"/>
      </a:accent6>
      <a:hlink>
        <a:srgbClr val="000000"/>
      </a:hlink>
      <a:folHlink>
        <a:srgbClr val="828282"/>
      </a:folHlink>
    </a:clrScheme>
    <a:fontScheme name="CG Fonts">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CG Standard.potx" id="{0A1BCB97-DAFA-4BC8-9668-485CF9DE2770}" vid="{D4071CF5-9DE4-4CAF-BB12-70CB944A2A59}"/>
    </a:ext>
  </a:extLst>
</a:theme>
</file>

<file path=ppt/theme/theme2.xml><?xml version="1.0" encoding="utf-8"?>
<a:theme xmlns:a="http://schemas.openxmlformats.org/drawingml/2006/main" name="CG Body - Standard">
  <a:themeElements>
    <a:clrScheme name="Custom 1">
      <a:dk1>
        <a:sysClr val="windowText" lastClr="000000"/>
      </a:dk1>
      <a:lt1>
        <a:srgbClr val="FFFFFF"/>
      </a:lt1>
      <a:dk2>
        <a:srgbClr val="000000"/>
      </a:dk2>
      <a:lt2>
        <a:srgbClr val="FFFFFF"/>
      </a:lt2>
      <a:accent1>
        <a:srgbClr val="68ABFF"/>
      </a:accent1>
      <a:accent2>
        <a:srgbClr val="FF6361"/>
      </a:accent2>
      <a:accent3>
        <a:srgbClr val="FCC300"/>
      </a:accent3>
      <a:accent4>
        <a:srgbClr val="828282"/>
      </a:accent4>
      <a:accent5>
        <a:srgbClr val="D7F0FA"/>
      </a:accent5>
      <a:accent6>
        <a:srgbClr val="32D700"/>
      </a:accent6>
      <a:hlink>
        <a:srgbClr val="000000"/>
      </a:hlink>
      <a:folHlink>
        <a:srgbClr val="00000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CG Standard.potx" id="{0A1BCB97-DAFA-4BC8-9668-485CF9DE2770}" vid="{906D20BA-64C7-426F-9F8C-01CC75CF7756}"/>
    </a:ext>
  </a:extLst>
</a:theme>
</file>

<file path=ppt/theme/theme3.xml><?xml version="1.0" encoding="utf-8"?>
<a:theme xmlns:a="http://schemas.openxmlformats.org/drawingml/2006/main" name="1_CG Body - Standard">
  <a:themeElements>
    <a:clrScheme name="Custom 1">
      <a:dk1>
        <a:sysClr val="windowText" lastClr="000000"/>
      </a:dk1>
      <a:lt1>
        <a:srgbClr val="FFFFFF"/>
      </a:lt1>
      <a:dk2>
        <a:srgbClr val="000000"/>
      </a:dk2>
      <a:lt2>
        <a:srgbClr val="FFFFFF"/>
      </a:lt2>
      <a:accent1>
        <a:srgbClr val="68ABFF"/>
      </a:accent1>
      <a:accent2>
        <a:srgbClr val="FF6361"/>
      </a:accent2>
      <a:accent3>
        <a:srgbClr val="FCC300"/>
      </a:accent3>
      <a:accent4>
        <a:srgbClr val="828282"/>
      </a:accent4>
      <a:accent5>
        <a:srgbClr val="D7F0FA"/>
      </a:accent5>
      <a:accent6>
        <a:srgbClr val="32D700"/>
      </a:accent6>
      <a:hlink>
        <a:srgbClr val="000000"/>
      </a:hlink>
      <a:folHlink>
        <a:srgbClr val="00000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2_CG Body - Standard">
  <a:themeElements>
    <a:clrScheme name="Custom 1">
      <a:dk1>
        <a:sysClr val="windowText" lastClr="000000"/>
      </a:dk1>
      <a:lt1>
        <a:srgbClr val="FFFFFF"/>
      </a:lt1>
      <a:dk2>
        <a:srgbClr val="000000"/>
      </a:dk2>
      <a:lt2>
        <a:srgbClr val="FFFFFF"/>
      </a:lt2>
      <a:accent1>
        <a:srgbClr val="68ABFF"/>
      </a:accent1>
      <a:accent2>
        <a:srgbClr val="FF6361"/>
      </a:accent2>
      <a:accent3>
        <a:srgbClr val="FCC300"/>
      </a:accent3>
      <a:accent4>
        <a:srgbClr val="828282"/>
      </a:accent4>
      <a:accent5>
        <a:srgbClr val="D7F0FA"/>
      </a:accent5>
      <a:accent6>
        <a:srgbClr val="32D700"/>
      </a:accent6>
      <a:hlink>
        <a:srgbClr val="000000"/>
      </a:hlink>
      <a:folHlink>
        <a:srgbClr val="00000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CG Standard.potx" id="{DDF79DAC-2205-4CC3-8A7D-61E73729D54C}" vid="{EC4617B7-7FFF-47D4-89D0-4025AB521A49}"/>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properties xmlns="http://www.imanage.com/work/xmlschema">
  <documentid>KEYDOCUMENTS!1893056.1</documentid>
  <senderid>SAMARTIN</senderid>
  <senderemail>SAMARTIN@CGSH.COM</senderemail>
  <lastmodified>2024-04-25T11:18:04.0000000-04:00</lastmodified>
  <database>KEYDOCUMENTS</database>
</properties>
</file>

<file path=customXml/itemProps1.xml><?xml version="1.0" encoding="utf-8"?>
<ds:datastoreItem xmlns:ds="http://schemas.openxmlformats.org/officeDocument/2006/customXml" ds:itemID="{FE92EA3D-4959-4691-B06B-141BC175C6C6}">
  <ds:schemaRefs>
    <ds:schemaRef ds:uri="http://www.imanage.com/work/xmlschema"/>
  </ds:schemaRefs>
</ds:datastoreItem>
</file>

<file path=docProps/app.xml><?xml version="1.0" encoding="utf-8"?>
<Properties xmlns="http://schemas.openxmlformats.org/officeDocument/2006/extended-properties" xmlns:vt="http://schemas.openxmlformats.org/officeDocument/2006/docPropsVTypes">
  <Template>CG Standard</Template>
  <TotalTime>9287</TotalTime>
  <Words>3650</Words>
  <Application>Microsoft Office PowerPoint</Application>
  <PresentationFormat>On-screen Show (4:3)</PresentationFormat>
  <Paragraphs>196</Paragraphs>
  <Slides>16</Slides>
  <Notes>2</Notes>
  <HiddenSlides>0</HiddenSlides>
  <MMClips>0</MMClips>
  <ScaleCrop>false</ScaleCrop>
  <HeadingPairs>
    <vt:vector size="6" baseType="variant">
      <vt:variant>
        <vt:lpstr>Fonts Used</vt:lpstr>
      </vt:variant>
      <vt:variant>
        <vt:i4>7</vt:i4>
      </vt:variant>
      <vt:variant>
        <vt:lpstr>Theme</vt:lpstr>
      </vt:variant>
      <vt:variant>
        <vt:i4>4</vt:i4>
      </vt:variant>
      <vt:variant>
        <vt:lpstr>Slide Titles</vt:lpstr>
      </vt:variant>
      <vt:variant>
        <vt:i4>16</vt:i4>
      </vt:variant>
    </vt:vector>
  </HeadingPairs>
  <TitlesOfParts>
    <vt:vector size="27" baseType="lpstr">
      <vt:lpstr>Lucida Grande</vt:lpstr>
      <vt:lpstr>Arial</vt:lpstr>
      <vt:lpstr>Franklin Gothic Book</vt:lpstr>
      <vt:lpstr>Times</vt:lpstr>
      <vt:lpstr>Times New Roman</vt:lpstr>
      <vt:lpstr>Wingdings</vt:lpstr>
      <vt:lpstr>Wingdings 2</vt:lpstr>
      <vt:lpstr>CG Standard</vt:lpstr>
      <vt:lpstr>CG Body - Standard</vt:lpstr>
      <vt:lpstr>1_CG Body - Standard</vt:lpstr>
      <vt:lpstr>2_CG Body - Standard</vt:lpstr>
      <vt:lpstr>Chapter 15 as a Tool for Effectuating Cross-Border Restructurings</vt:lpstr>
      <vt:lpstr>What is Chapter 15?  </vt:lpstr>
      <vt:lpstr>Chapter 15 Background</vt:lpstr>
      <vt:lpstr>Chapter 15 Background</vt:lpstr>
      <vt:lpstr>Who Uses Chapter 15 and Why?</vt:lpstr>
      <vt:lpstr>Who is a Typical Chapter 15 Debtor?</vt:lpstr>
      <vt:lpstr>Is There Any Downside to a Chapter 15 Filing?</vt:lpstr>
      <vt:lpstr>What Does a Typical Chapter 15 Case Look Like?</vt:lpstr>
      <vt:lpstr>D.1. Indicative Process Overview*</vt:lpstr>
      <vt:lpstr>Recognition (Elements)</vt:lpstr>
      <vt:lpstr>Recognition (COMI)</vt:lpstr>
      <vt:lpstr>Recognition (COMI Shifting and COMI Manipulation)</vt:lpstr>
      <vt:lpstr>Challenging Recognition</vt:lpstr>
      <vt:lpstr>When is a Foreign Proceeding Not Recognized?</vt:lpstr>
      <vt:lpstr>Potential Grounds for Denying Enforcement of a Confirmed Plan (1 of 2)</vt:lpstr>
      <vt:lpstr>PowerPoint Presentation</vt:lpstr>
    </vt:vector>
  </TitlesOfParts>
  <Company>CGSH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CGSH</dc:creator>
  <cp:lastModifiedBy>VanLare, Jane</cp:lastModifiedBy>
  <cp:revision>224</cp:revision>
  <cp:lastPrinted>2018-05-23T18:04:19Z</cp:lastPrinted>
  <dcterms:created xsi:type="dcterms:W3CDTF">2018-03-19T18:53:46Z</dcterms:created>
  <dcterms:modified xsi:type="dcterms:W3CDTF">2025-10-10T02:33:25Z</dcterms:modified>
</cp:coreProperties>
</file>